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99" r:id="rId2"/>
    <p:sldId id="259" r:id="rId3"/>
    <p:sldId id="256" r:id="rId4"/>
    <p:sldId id="260" r:id="rId5"/>
    <p:sldId id="258" r:id="rId6"/>
    <p:sldId id="263" r:id="rId7"/>
    <p:sldId id="304" r:id="rId8"/>
    <p:sldId id="300" r:id="rId9"/>
    <p:sldId id="303" r:id="rId10"/>
    <p:sldId id="305" r:id="rId11"/>
    <p:sldId id="301" r:id="rId12"/>
    <p:sldId id="306" r:id="rId13"/>
    <p:sldId id="264" r:id="rId14"/>
    <p:sldId id="273" r:id="rId15"/>
    <p:sldId id="265" r:id="rId16"/>
    <p:sldId id="292" r:id="rId17"/>
    <p:sldId id="309" r:id="rId18"/>
    <p:sldId id="274" r:id="rId19"/>
    <p:sldId id="275" r:id="rId20"/>
    <p:sldId id="293" r:id="rId21"/>
    <p:sldId id="276" r:id="rId22"/>
    <p:sldId id="307" r:id="rId23"/>
    <p:sldId id="267" r:id="rId24"/>
    <p:sldId id="308" r:id="rId25"/>
    <p:sldId id="277" r:id="rId26"/>
    <p:sldId id="272" r:id="rId27"/>
    <p:sldId id="295" r:id="rId28"/>
    <p:sldId id="294" r:id="rId29"/>
    <p:sldId id="298" r:id="rId30"/>
    <p:sldId id="30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98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97"/>
    <p:restoredTop sz="94664"/>
  </p:normalViewPr>
  <p:slideViewPr>
    <p:cSldViewPr snapToGrid="0" snapToObjects="1">
      <p:cViewPr varScale="1">
        <p:scale>
          <a:sx n="69" d="100"/>
          <a:sy n="69" d="100"/>
        </p:scale>
        <p:origin x="1026" y="72"/>
      </p:cViewPr>
      <p:guideLst>
        <p:guide orient="horz" pos="2160"/>
        <p:guide pos="3840"/>
      </p:guideLst>
    </p:cSldViewPr>
  </p:slideViewPr>
  <p:outlineViewPr>
    <p:cViewPr>
      <p:scale>
        <a:sx n="33" d="100"/>
        <a:sy n="33" d="100"/>
      </p:scale>
      <p:origin x="0" y="-14496"/>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8F599D-EAFD-9D41-877A-CA39C845F278}" type="datetimeFigureOut">
              <a:rPr lang="en-US" smtClean="0"/>
              <a:t>4/23/2020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F9108-2B97-0341-8025-E08AEAFC5BE6}" type="slidenum">
              <a:rPr lang="en-US" smtClean="0"/>
              <a:t>‹#›</a:t>
            </a:fld>
            <a:endParaRPr lang="en-US"/>
          </a:p>
        </p:txBody>
      </p:sp>
    </p:spTree>
    <p:extLst>
      <p:ext uri="{BB962C8B-B14F-4D97-AF65-F5344CB8AC3E}">
        <p14:creationId xmlns:p14="http://schemas.microsoft.com/office/powerpoint/2010/main" val="129120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blog.zoom.us/wordpress/2018/01/30/zoom-launches-enhanced-product-suite-to-deliver-frictionless-communication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ecosia.org/images?q=gif+teaching+online#id=E6B9E09BDC903BC1D534899BAA1DD1B3FA4CA300"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giphy.com/gifs/oculus-vr-virtual-reality-xUA7b7EHL2foKJmShG"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ecosia.org/images?q=gif+teaching+online#id=E6B9E09BDC903BC1D534899BAA1DD1B3FA4CA300"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cosia.org/images?q=gif+teaching+online#id=E6B9E09BDC903BC1D534899BAA1DD1B3FA4CA30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cosia.org/images?q=gif+pixal+dragons#id=AE212A55187E114EEBF054AF93646AAD3FEA8464"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cosia.org/images?q=GIF+spheres+of+light+overlapping#id=3585A884E155EAD7B15A2A80DCE04349F27F7172"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interest.co.kr/pin/466826317618843603/"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cosia.org/images?q=gif+teaching+online#id=E6B9E09BDC903BC1D534899BAA1DD1B3FA4CA30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cosia.org/images?q=gif+teaching+online#id=E6B9E09BDC903BC1D534899BAA1DD1B3FA4CA30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giphy.com/gifs/whiskeyboat-instagram-scrolling-whiskeyboatgoods-cmqnzFK17DO4vKCscd"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ecosia.org/images?q=gif+teaching+online#id=E6B9E09BDC903BC1D534899BAA1DD1B3FA4CA300"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ecosia.org/images?q=gif+teaching+online#id=E6B9E09BDC903BC1D534899BAA1DD1B3FA4CA30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Artist Unknown</a:t>
            </a:r>
            <a:endParaRPr lang="en-US" dirty="0"/>
          </a:p>
        </p:txBody>
      </p:sp>
      <p:sp>
        <p:nvSpPr>
          <p:cNvPr id="4" name="Slide Number Placeholder 3"/>
          <p:cNvSpPr>
            <a:spLocks noGrp="1"/>
          </p:cNvSpPr>
          <p:nvPr>
            <p:ph type="sldNum" sz="quarter" idx="5"/>
          </p:nvPr>
        </p:nvSpPr>
        <p:spPr/>
        <p:txBody>
          <a:bodyPr/>
          <a:lstStyle/>
          <a:p>
            <a:fld id="{4BCCDF87-22B7-48CB-8863-CEA7818B5DEA}" type="slidenum">
              <a:rPr lang="en-US" smtClean="0"/>
              <a:t>1</a:t>
            </a:fld>
            <a:endParaRPr lang="en-US"/>
          </a:p>
        </p:txBody>
      </p:sp>
    </p:spTree>
    <p:extLst>
      <p:ext uri="{BB962C8B-B14F-4D97-AF65-F5344CB8AC3E}">
        <p14:creationId xmlns:p14="http://schemas.microsoft.com/office/powerpoint/2010/main" val="3614534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for </a:t>
            </a:r>
            <a:r>
              <a:rPr lang="en-US" dirty="0" err="1"/>
              <a:t>GIF:</a:t>
            </a:r>
            <a:r>
              <a:rPr lang="en-US" sz="1200" b="0" i="0" kern="1200" dirty="0" err="1">
                <a:solidFill>
                  <a:schemeClr val="tx1"/>
                </a:solidFill>
                <a:effectLst/>
                <a:latin typeface="+mn-lt"/>
                <a:ea typeface="+mn-ea"/>
                <a:cs typeface="+mn-cs"/>
                <a:hlinkClick r:id="rId3"/>
              </a:rPr>
              <a:t>https</a:t>
            </a:r>
            <a:r>
              <a:rPr lang="en-US" sz="1200" b="0" i="0" kern="1200" dirty="0">
                <a:solidFill>
                  <a:schemeClr val="tx1"/>
                </a:solidFill>
                <a:effectLst/>
                <a:latin typeface="+mn-lt"/>
                <a:ea typeface="+mn-ea"/>
                <a:cs typeface="+mn-cs"/>
                <a:hlinkClick r:id="rId3"/>
              </a:rPr>
              <a:t>://blog.zoom.us/wordpress/2018/01/30/zoom-launches-enhanced-product-suite-to-deliver-frictionless-communications/</a:t>
            </a:r>
            <a:endParaRPr lang="en-US" dirty="0">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https://www.ecosia.org/images?q=gif+teaching+online#id=E6B9E09BDC903BC1D534899BAA1DD1B3FA4CA300</a:t>
            </a:r>
            <a:endParaRPr lang="en-US" dirty="0"/>
          </a:p>
          <a:p>
            <a:endParaRPr lang="en-US" dirty="0"/>
          </a:p>
        </p:txBody>
      </p:sp>
      <p:sp>
        <p:nvSpPr>
          <p:cNvPr id="4" name="Slide Number Placeholder 3"/>
          <p:cNvSpPr>
            <a:spLocks noGrp="1"/>
          </p:cNvSpPr>
          <p:nvPr>
            <p:ph type="sldNum" sz="quarter" idx="5"/>
          </p:nvPr>
        </p:nvSpPr>
        <p:spPr/>
        <p:txBody>
          <a:bodyPr/>
          <a:lstStyle/>
          <a:p>
            <a:fld id="{F99F9108-2B97-0341-8025-E08AEAFC5BE6}" type="slidenum">
              <a:rPr lang="en-US" smtClean="0"/>
              <a:t>10</a:t>
            </a:fld>
            <a:endParaRPr lang="en-US"/>
          </a:p>
        </p:txBody>
      </p:sp>
    </p:spTree>
    <p:extLst>
      <p:ext uri="{BB962C8B-B14F-4D97-AF65-F5344CB8AC3E}">
        <p14:creationId xmlns:p14="http://schemas.microsoft.com/office/powerpoint/2010/main" val="952270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for GIF: </a:t>
            </a:r>
            <a:r>
              <a:rPr lang="en-US" sz="1200" b="0" i="0" kern="1200" dirty="0">
                <a:solidFill>
                  <a:schemeClr val="tx1"/>
                </a:solidFill>
                <a:effectLst/>
                <a:latin typeface="+mn-lt"/>
                <a:ea typeface="+mn-ea"/>
                <a:cs typeface="+mn-cs"/>
                <a:hlinkClick r:id="rId3"/>
              </a:rPr>
              <a:t>https://giphy.com/gifs/oculus-vr-virtual-reality-xUA7b7EHL2foKJmShG</a:t>
            </a:r>
            <a:endParaRPr lang="en-US" dirty="0">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https://www.ecosia.org/images?q=gif+teaching+online#id=E6B9E09BDC903BC1D534899BAA1DD1B3FA4CA300</a:t>
            </a:r>
            <a:endParaRPr lang="en-US" dirty="0"/>
          </a:p>
          <a:p>
            <a:endParaRPr lang="en-US" dirty="0"/>
          </a:p>
        </p:txBody>
      </p:sp>
      <p:sp>
        <p:nvSpPr>
          <p:cNvPr id="4" name="Slide Number Placeholder 3"/>
          <p:cNvSpPr>
            <a:spLocks noGrp="1"/>
          </p:cNvSpPr>
          <p:nvPr>
            <p:ph type="sldNum" sz="quarter" idx="5"/>
          </p:nvPr>
        </p:nvSpPr>
        <p:spPr/>
        <p:txBody>
          <a:bodyPr/>
          <a:lstStyle/>
          <a:p>
            <a:fld id="{F99F9108-2B97-0341-8025-E08AEAFC5BE6}" type="slidenum">
              <a:rPr lang="en-US" smtClean="0"/>
              <a:t>11</a:t>
            </a:fld>
            <a:endParaRPr lang="en-US"/>
          </a:p>
        </p:txBody>
      </p:sp>
    </p:spTree>
    <p:extLst>
      <p:ext uri="{BB962C8B-B14F-4D97-AF65-F5344CB8AC3E}">
        <p14:creationId xmlns:p14="http://schemas.microsoft.com/office/powerpoint/2010/main" val="3530741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for GI: https://</a:t>
            </a:r>
            <a:r>
              <a:rPr lang="en-US" dirty="0" err="1"/>
              <a:t>gph.is</a:t>
            </a:r>
            <a:r>
              <a:rPr lang="en-US" dirty="0"/>
              <a:t>/g/</a:t>
            </a:r>
            <a:r>
              <a:rPr lang="en-US" dirty="0" err="1"/>
              <a:t>aeBylwqF</a:t>
            </a: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https://www.ecosia.org/images?q=gif+teaching+online#id=E6B9E09BDC903BC1D534899BAA1DD1B3FA4CA300</a:t>
            </a:r>
            <a:endParaRPr lang="en-US" dirty="0"/>
          </a:p>
          <a:p>
            <a:endParaRPr lang="en-US" dirty="0"/>
          </a:p>
        </p:txBody>
      </p:sp>
      <p:sp>
        <p:nvSpPr>
          <p:cNvPr id="4" name="Slide Number Placeholder 3"/>
          <p:cNvSpPr>
            <a:spLocks noGrp="1"/>
          </p:cNvSpPr>
          <p:nvPr>
            <p:ph type="sldNum" sz="quarter" idx="5"/>
          </p:nvPr>
        </p:nvSpPr>
        <p:spPr/>
        <p:txBody>
          <a:bodyPr/>
          <a:lstStyle/>
          <a:p>
            <a:fld id="{F99F9108-2B97-0341-8025-E08AEAFC5BE6}" type="slidenum">
              <a:rPr lang="en-US" smtClean="0"/>
              <a:t>12</a:t>
            </a:fld>
            <a:endParaRPr lang="en-US"/>
          </a:p>
        </p:txBody>
      </p:sp>
    </p:spTree>
    <p:extLst>
      <p:ext uri="{BB962C8B-B14F-4D97-AF65-F5344CB8AC3E}">
        <p14:creationId xmlns:p14="http://schemas.microsoft.com/office/powerpoint/2010/main" val="4290014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for GIF</a:t>
            </a: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https://www.ecosia.org/images?q=gif+pixal+dragons#id=AE212A55187E114EEBF054AF93646AAD3FEA8464</a:t>
            </a:r>
            <a:endParaRPr lang="en-US" dirty="0"/>
          </a:p>
          <a:p>
            <a:endParaRPr lang="en-US" dirty="0"/>
          </a:p>
        </p:txBody>
      </p:sp>
      <p:sp>
        <p:nvSpPr>
          <p:cNvPr id="4" name="Slide Number Placeholder 3"/>
          <p:cNvSpPr>
            <a:spLocks noGrp="1"/>
          </p:cNvSpPr>
          <p:nvPr>
            <p:ph type="sldNum" sz="quarter" idx="5"/>
          </p:nvPr>
        </p:nvSpPr>
        <p:spPr/>
        <p:txBody>
          <a:bodyPr/>
          <a:lstStyle/>
          <a:p>
            <a:fld id="{F99F9108-2B97-0341-8025-E08AEAFC5BE6}" type="slidenum">
              <a:rPr lang="en-US" smtClean="0"/>
              <a:t>13</a:t>
            </a:fld>
            <a:endParaRPr lang="en-US"/>
          </a:p>
        </p:txBody>
      </p:sp>
    </p:spTree>
    <p:extLst>
      <p:ext uri="{BB962C8B-B14F-4D97-AF65-F5344CB8AC3E}">
        <p14:creationId xmlns:p14="http://schemas.microsoft.com/office/powerpoint/2010/main" val="2200943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for GIF Unknown</a:t>
            </a:r>
          </a:p>
        </p:txBody>
      </p:sp>
      <p:sp>
        <p:nvSpPr>
          <p:cNvPr id="4" name="Slide Number Placeholder 3"/>
          <p:cNvSpPr>
            <a:spLocks noGrp="1"/>
          </p:cNvSpPr>
          <p:nvPr>
            <p:ph type="sldNum" sz="quarter" idx="10"/>
          </p:nvPr>
        </p:nvSpPr>
        <p:spPr/>
        <p:txBody>
          <a:bodyPr/>
          <a:lstStyle/>
          <a:p>
            <a:fld id="{F99F9108-2B97-0341-8025-E08AEAFC5BE6}" type="slidenum">
              <a:rPr lang="en-US" smtClean="0"/>
              <a:t>14</a:t>
            </a:fld>
            <a:endParaRPr lang="en-US"/>
          </a:p>
        </p:txBody>
      </p:sp>
    </p:spTree>
    <p:extLst>
      <p:ext uri="{BB962C8B-B14F-4D97-AF65-F5344CB8AC3E}">
        <p14:creationId xmlns:p14="http://schemas.microsoft.com/office/powerpoint/2010/main" val="1177439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Source for GIF</a:t>
            </a:r>
            <a:br>
              <a:rPr lang="en-US" dirty="0"/>
            </a:br>
            <a:r>
              <a:rPr lang="en-US" dirty="0"/>
              <a:t/>
            </a:r>
            <a:br>
              <a:rPr lang="en-US" dirty="0"/>
            </a:b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www.volvocars.com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intl</a:t>
            </a:r>
            <a:r>
              <a:rPr lang="en-US" sz="1200" kern="1200" dirty="0">
                <a:solidFill>
                  <a:schemeClr val="tx1"/>
                </a:solidFill>
                <a:effectLst/>
                <a:latin typeface="+mn-lt"/>
                <a:ea typeface="+mn-ea"/>
                <a:cs typeface="+mn-cs"/>
              </a:rPr>
              <a:t>/why-</a:t>
            </a:r>
            <a:r>
              <a:rPr lang="en-US" sz="1200" kern="1200" dirty="0" err="1">
                <a:solidFill>
                  <a:schemeClr val="tx1"/>
                </a:solidFill>
                <a:effectLst/>
                <a:latin typeface="+mn-lt"/>
                <a:ea typeface="+mn-ea"/>
                <a:cs typeface="+mn-cs"/>
              </a:rPr>
              <a:t>volvo</a:t>
            </a:r>
            <a:r>
              <a:rPr lang="en-US" sz="1200" kern="1200" dirty="0">
                <a:solidFill>
                  <a:schemeClr val="tx1"/>
                </a:solidFill>
                <a:effectLst/>
                <a:latin typeface="+mn-lt"/>
                <a:ea typeface="+mn-ea"/>
                <a:cs typeface="+mn-cs"/>
              </a:rPr>
              <a:t>/human-innovation/future-of-driving/safety/cars-safe-for-all </a:t>
            </a:r>
            <a:endParaRPr lang="en-US" dirty="0">
              <a:effectLst/>
            </a:endParaRPr>
          </a:p>
          <a:p>
            <a:endParaRPr lang="en-US" dirty="0"/>
          </a:p>
          <a:p>
            <a:endParaRPr lang="en-US" dirty="0"/>
          </a:p>
        </p:txBody>
      </p:sp>
      <p:sp>
        <p:nvSpPr>
          <p:cNvPr id="4" name="Slide Number Placeholder 3"/>
          <p:cNvSpPr>
            <a:spLocks noGrp="1"/>
          </p:cNvSpPr>
          <p:nvPr>
            <p:ph type="sldNum" sz="quarter" idx="10"/>
          </p:nvPr>
        </p:nvSpPr>
        <p:spPr/>
        <p:txBody>
          <a:bodyPr/>
          <a:lstStyle/>
          <a:p>
            <a:fld id="{F99F9108-2B97-0341-8025-E08AEAFC5BE6}" type="slidenum">
              <a:rPr lang="en-US" smtClean="0"/>
              <a:t>15</a:t>
            </a:fld>
            <a:endParaRPr lang="en-US"/>
          </a:p>
        </p:txBody>
      </p:sp>
    </p:spTree>
    <p:extLst>
      <p:ext uri="{BB962C8B-B14F-4D97-AF65-F5344CB8AC3E}">
        <p14:creationId xmlns:p14="http://schemas.microsoft.com/office/powerpoint/2010/main" val="277626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Source for GIF</a:t>
            </a:r>
            <a:br>
              <a:rPr lang="en-US" dirty="0"/>
            </a:br>
            <a:r>
              <a:rPr lang="en-US" dirty="0"/>
              <a:t/>
            </a:r>
            <a:br>
              <a:rPr lang="en-US" dirty="0"/>
            </a:b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www.volvocars.com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intl</a:t>
            </a:r>
            <a:r>
              <a:rPr lang="en-US" sz="1200" kern="1200" dirty="0">
                <a:solidFill>
                  <a:schemeClr val="tx1"/>
                </a:solidFill>
                <a:effectLst/>
                <a:latin typeface="+mn-lt"/>
                <a:ea typeface="+mn-ea"/>
                <a:cs typeface="+mn-cs"/>
              </a:rPr>
              <a:t>/why-</a:t>
            </a:r>
            <a:r>
              <a:rPr lang="en-US" sz="1200" kern="1200" dirty="0" err="1">
                <a:solidFill>
                  <a:schemeClr val="tx1"/>
                </a:solidFill>
                <a:effectLst/>
                <a:latin typeface="+mn-lt"/>
                <a:ea typeface="+mn-ea"/>
                <a:cs typeface="+mn-cs"/>
              </a:rPr>
              <a:t>volvo</a:t>
            </a:r>
            <a:r>
              <a:rPr lang="en-US" sz="1200" kern="1200" dirty="0">
                <a:solidFill>
                  <a:schemeClr val="tx1"/>
                </a:solidFill>
                <a:effectLst/>
                <a:latin typeface="+mn-lt"/>
                <a:ea typeface="+mn-ea"/>
                <a:cs typeface="+mn-cs"/>
              </a:rPr>
              <a:t>/human-innovation/future-of-driving/safety/cars-safe-for-all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F99F9108-2B97-0341-8025-E08AEAFC5BE6}" type="slidenum">
              <a:rPr lang="en-US" smtClean="0"/>
              <a:t>16</a:t>
            </a:fld>
            <a:endParaRPr lang="en-US"/>
          </a:p>
        </p:txBody>
      </p:sp>
    </p:spTree>
    <p:extLst>
      <p:ext uri="{BB962C8B-B14F-4D97-AF65-F5344CB8AC3E}">
        <p14:creationId xmlns:p14="http://schemas.microsoft.com/office/powerpoint/2010/main" val="2033492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Source for GIF</a:t>
            </a:r>
            <a:br>
              <a:rPr lang="en-US" dirty="0"/>
            </a:br>
            <a:r>
              <a:rPr lang="en-US" dirty="0"/>
              <a:t/>
            </a:r>
            <a:br>
              <a:rPr lang="en-US" dirty="0"/>
            </a:b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www.volvocars.com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intl</a:t>
            </a:r>
            <a:r>
              <a:rPr lang="en-US" sz="1200" kern="1200" dirty="0">
                <a:solidFill>
                  <a:schemeClr val="tx1"/>
                </a:solidFill>
                <a:effectLst/>
                <a:latin typeface="+mn-lt"/>
                <a:ea typeface="+mn-ea"/>
                <a:cs typeface="+mn-cs"/>
              </a:rPr>
              <a:t>/why-</a:t>
            </a:r>
            <a:r>
              <a:rPr lang="en-US" sz="1200" kern="1200" dirty="0" err="1">
                <a:solidFill>
                  <a:schemeClr val="tx1"/>
                </a:solidFill>
                <a:effectLst/>
                <a:latin typeface="+mn-lt"/>
                <a:ea typeface="+mn-ea"/>
                <a:cs typeface="+mn-cs"/>
              </a:rPr>
              <a:t>volvo</a:t>
            </a:r>
            <a:r>
              <a:rPr lang="en-US" sz="1200" kern="1200" dirty="0">
                <a:solidFill>
                  <a:schemeClr val="tx1"/>
                </a:solidFill>
                <a:effectLst/>
                <a:latin typeface="+mn-lt"/>
                <a:ea typeface="+mn-ea"/>
                <a:cs typeface="+mn-cs"/>
              </a:rPr>
              <a:t>/human-innovation/future-of-driving/safety/cars-safe-for-all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F99F9108-2B97-0341-8025-E08AEAFC5BE6}" type="slidenum">
              <a:rPr lang="en-US" smtClean="0"/>
              <a:t>17</a:t>
            </a:fld>
            <a:endParaRPr lang="en-US"/>
          </a:p>
        </p:txBody>
      </p:sp>
    </p:spTree>
    <p:extLst>
      <p:ext uri="{BB962C8B-B14F-4D97-AF65-F5344CB8AC3E}">
        <p14:creationId xmlns:p14="http://schemas.microsoft.com/office/powerpoint/2010/main" val="1056024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F9108-2B97-0341-8025-E08AEAFC5BE6}" type="slidenum">
              <a:rPr lang="en-US" smtClean="0"/>
              <a:t>18</a:t>
            </a:fld>
            <a:endParaRPr lang="en-US"/>
          </a:p>
        </p:txBody>
      </p:sp>
    </p:spTree>
    <p:extLst>
      <p:ext uri="{BB962C8B-B14F-4D97-AF65-F5344CB8AC3E}">
        <p14:creationId xmlns:p14="http://schemas.microsoft.com/office/powerpoint/2010/main" val="2290513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for GIF Unknown</a:t>
            </a:r>
          </a:p>
        </p:txBody>
      </p:sp>
      <p:sp>
        <p:nvSpPr>
          <p:cNvPr id="4" name="Slide Number Placeholder 3"/>
          <p:cNvSpPr>
            <a:spLocks noGrp="1"/>
          </p:cNvSpPr>
          <p:nvPr>
            <p:ph type="sldNum" sz="quarter" idx="10"/>
          </p:nvPr>
        </p:nvSpPr>
        <p:spPr/>
        <p:txBody>
          <a:bodyPr/>
          <a:lstStyle/>
          <a:p>
            <a:fld id="{F99F9108-2B97-0341-8025-E08AEAFC5BE6}" type="slidenum">
              <a:rPr lang="en-US" smtClean="0"/>
              <a:t>19</a:t>
            </a:fld>
            <a:endParaRPr lang="en-US"/>
          </a:p>
        </p:txBody>
      </p:sp>
    </p:spTree>
    <p:extLst>
      <p:ext uri="{BB962C8B-B14F-4D97-AF65-F5344CB8AC3E}">
        <p14:creationId xmlns:p14="http://schemas.microsoft.com/office/powerpoint/2010/main" val="911657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for GIF</a:t>
            </a: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https://www.ecosia.org/images?q=GIF+spheres+of+light+overlapping#id=3585A884E155EAD7B15A2A80DCE04349F27F7172</a:t>
            </a:r>
            <a:endParaRPr lang="en-US" dirty="0"/>
          </a:p>
          <a:p>
            <a:endParaRPr lang="en-US" dirty="0"/>
          </a:p>
        </p:txBody>
      </p:sp>
      <p:sp>
        <p:nvSpPr>
          <p:cNvPr id="4" name="Slide Number Placeholder 3"/>
          <p:cNvSpPr>
            <a:spLocks noGrp="1"/>
          </p:cNvSpPr>
          <p:nvPr>
            <p:ph type="sldNum" sz="quarter" idx="5"/>
          </p:nvPr>
        </p:nvSpPr>
        <p:spPr/>
        <p:txBody>
          <a:bodyPr/>
          <a:lstStyle/>
          <a:p>
            <a:fld id="{F99F9108-2B97-0341-8025-E08AEAFC5BE6}" type="slidenum">
              <a:rPr lang="en-US" smtClean="0"/>
              <a:t>2</a:t>
            </a:fld>
            <a:endParaRPr lang="en-US"/>
          </a:p>
        </p:txBody>
      </p:sp>
    </p:spTree>
    <p:extLst>
      <p:ext uri="{BB962C8B-B14F-4D97-AF65-F5344CB8AC3E}">
        <p14:creationId xmlns:p14="http://schemas.microsoft.com/office/powerpoint/2010/main" val="2364412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for GIF</a:t>
            </a:r>
          </a:p>
          <a:p>
            <a:endParaRPr lang="en-US" dirty="0"/>
          </a:p>
          <a:p>
            <a:r>
              <a:rPr lang="en-US" dirty="0"/>
              <a:t>https://</a:t>
            </a:r>
            <a:r>
              <a:rPr lang="en-US" dirty="0" err="1"/>
              <a:t>www.pinterest.com</a:t>
            </a:r>
            <a:r>
              <a:rPr lang="en-US" dirty="0"/>
              <a:t>/pin/123215739792359504/?nic_v1=1atVTo0VYcJn4bozNVeUcXV%2BIBxOaYHaUMF0%2FW9MCCHVSUd4kwJFDiqELkghY47Nfe</a:t>
            </a:r>
          </a:p>
        </p:txBody>
      </p:sp>
      <p:sp>
        <p:nvSpPr>
          <p:cNvPr id="4" name="Slide Number Placeholder 3"/>
          <p:cNvSpPr>
            <a:spLocks noGrp="1"/>
          </p:cNvSpPr>
          <p:nvPr>
            <p:ph type="sldNum" sz="quarter" idx="10"/>
          </p:nvPr>
        </p:nvSpPr>
        <p:spPr/>
        <p:txBody>
          <a:bodyPr/>
          <a:lstStyle/>
          <a:p>
            <a:fld id="{F99F9108-2B97-0341-8025-E08AEAFC5BE6}" type="slidenum">
              <a:rPr lang="en-US" smtClean="0"/>
              <a:t>20</a:t>
            </a:fld>
            <a:endParaRPr lang="en-US"/>
          </a:p>
        </p:txBody>
      </p:sp>
    </p:spTree>
    <p:extLst>
      <p:ext uri="{BB962C8B-B14F-4D97-AF65-F5344CB8AC3E}">
        <p14:creationId xmlns:p14="http://schemas.microsoft.com/office/powerpoint/2010/main" val="2752913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for GIF Unknown</a:t>
            </a:r>
          </a:p>
        </p:txBody>
      </p:sp>
      <p:sp>
        <p:nvSpPr>
          <p:cNvPr id="4" name="Slide Number Placeholder 3"/>
          <p:cNvSpPr>
            <a:spLocks noGrp="1"/>
          </p:cNvSpPr>
          <p:nvPr>
            <p:ph type="sldNum" sz="quarter" idx="10"/>
          </p:nvPr>
        </p:nvSpPr>
        <p:spPr/>
        <p:txBody>
          <a:bodyPr/>
          <a:lstStyle/>
          <a:p>
            <a:fld id="{F99F9108-2B97-0341-8025-E08AEAFC5BE6}" type="slidenum">
              <a:rPr lang="en-US" smtClean="0"/>
              <a:t>21</a:t>
            </a:fld>
            <a:endParaRPr lang="en-US"/>
          </a:p>
        </p:txBody>
      </p:sp>
    </p:spTree>
    <p:extLst>
      <p:ext uri="{BB962C8B-B14F-4D97-AF65-F5344CB8AC3E}">
        <p14:creationId xmlns:p14="http://schemas.microsoft.com/office/powerpoint/2010/main" val="2873824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for GIF Unknown</a:t>
            </a:r>
          </a:p>
        </p:txBody>
      </p:sp>
      <p:sp>
        <p:nvSpPr>
          <p:cNvPr id="4" name="Slide Number Placeholder 3"/>
          <p:cNvSpPr>
            <a:spLocks noGrp="1"/>
          </p:cNvSpPr>
          <p:nvPr>
            <p:ph type="sldNum" sz="quarter" idx="10"/>
          </p:nvPr>
        </p:nvSpPr>
        <p:spPr/>
        <p:txBody>
          <a:bodyPr/>
          <a:lstStyle/>
          <a:p>
            <a:fld id="{F99F9108-2B97-0341-8025-E08AEAFC5BE6}" type="slidenum">
              <a:rPr lang="en-US" smtClean="0"/>
              <a:t>22</a:t>
            </a:fld>
            <a:endParaRPr lang="en-US"/>
          </a:p>
        </p:txBody>
      </p:sp>
    </p:spTree>
    <p:extLst>
      <p:ext uri="{BB962C8B-B14F-4D97-AF65-F5344CB8AC3E}">
        <p14:creationId xmlns:p14="http://schemas.microsoft.com/office/powerpoint/2010/main" val="1595018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for GIF</a:t>
            </a:r>
            <a:br>
              <a:rPr lang="en-US" dirty="0"/>
            </a:br>
            <a:r>
              <a:rPr lang="en-US" dirty="0"/>
              <a:t/>
            </a:r>
            <a:br>
              <a:rPr lang="en-US" dirty="0"/>
            </a:br>
            <a:r>
              <a:rPr lang="en-US" dirty="0"/>
              <a:t>https://</a:t>
            </a:r>
            <a:r>
              <a:rPr lang="en-US" dirty="0" err="1"/>
              <a:t>weheartit.com</a:t>
            </a:r>
            <a:r>
              <a:rPr lang="en-US" dirty="0"/>
              <a:t>/articles/321710221-my-favourite-anime</a:t>
            </a:r>
          </a:p>
        </p:txBody>
      </p:sp>
      <p:sp>
        <p:nvSpPr>
          <p:cNvPr id="4" name="Slide Number Placeholder 3"/>
          <p:cNvSpPr>
            <a:spLocks noGrp="1"/>
          </p:cNvSpPr>
          <p:nvPr>
            <p:ph type="sldNum" sz="quarter" idx="10"/>
          </p:nvPr>
        </p:nvSpPr>
        <p:spPr/>
        <p:txBody>
          <a:bodyPr/>
          <a:lstStyle/>
          <a:p>
            <a:fld id="{F99F9108-2B97-0341-8025-E08AEAFC5BE6}" type="slidenum">
              <a:rPr lang="en-US" smtClean="0"/>
              <a:t>23</a:t>
            </a:fld>
            <a:endParaRPr lang="en-US"/>
          </a:p>
        </p:txBody>
      </p:sp>
    </p:spTree>
    <p:extLst>
      <p:ext uri="{BB962C8B-B14F-4D97-AF65-F5344CB8AC3E}">
        <p14:creationId xmlns:p14="http://schemas.microsoft.com/office/powerpoint/2010/main" val="3666636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for GIF Unknown</a:t>
            </a:r>
          </a:p>
        </p:txBody>
      </p:sp>
      <p:sp>
        <p:nvSpPr>
          <p:cNvPr id="4" name="Slide Number Placeholder 3"/>
          <p:cNvSpPr>
            <a:spLocks noGrp="1"/>
          </p:cNvSpPr>
          <p:nvPr>
            <p:ph type="sldNum" sz="quarter" idx="10"/>
          </p:nvPr>
        </p:nvSpPr>
        <p:spPr/>
        <p:txBody>
          <a:bodyPr/>
          <a:lstStyle/>
          <a:p>
            <a:fld id="{F99F9108-2B97-0341-8025-E08AEAFC5BE6}" type="slidenum">
              <a:rPr lang="en-US" smtClean="0"/>
              <a:t>24</a:t>
            </a:fld>
            <a:endParaRPr lang="en-US"/>
          </a:p>
        </p:txBody>
      </p:sp>
    </p:spTree>
    <p:extLst>
      <p:ext uri="{BB962C8B-B14F-4D97-AF65-F5344CB8AC3E}">
        <p14:creationId xmlns:p14="http://schemas.microsoft.com/office/powerpoint/2010/main" val="1170541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for GIF </a:t>
            </a:r>
          </a:p>
          <a:p>
            <a:endParaRPr lang="en-US" dirty="0"/>
          </a:p>
          <a:p>
            <a:r>
              <a:rPr lang="en-US" dirty="0"/>
              <a:t>http://</a:t>
            </a:r>
            <a:r>
              <a:rPr lang="en-US" dirty="0" err="1"/>
              <a:t>asher.gg</a:t>
            </a:r>
            <a:r>
              <a:rPr lang="en-US" dirty="0"/>
              <a:t>/?p=2600</a:t>
            </a:r>
          </a:p>
        </p:txBody>
      </p:sp>
      <p:sp>
        <p:nvSpPr>
          <p:cNvPr id="4" name="Slide Number Placeholder 3"/>
          <p:cNvSpPr>
            <a:spLocks noGrp="1"/>
          </p:cNvSpPr>
          <p:nvPr>
            <p:ph type="sldNum" sz="quarter" idx="10"/>
          </p:nvPr>
        </p:nvSpPr>
        <p:spPr/>
        <p:txBody>
          <a:bodyPr/>
          <a:lstStyle/>
          <a:p>
            <a:fld id="{F99F9108-2B97-0341-8025-E08AEAFC5BE6}" type="slidenum">
              <a:rPr lang="en-US" smtClean="0"/>
              <a:t>25</a:t>
            </a:fld>
            <a:endParaRPr lang="en-US"/>
          </a:p>
        </p:txBody>
      </p:sp>
    </p:spTree>
    <p:extLst>
      <p:ext uri="{BB962C8B-B14F-4D97-AF65-F5344CB8AC3E}">
        <p14:creationId xmlns:p14="http://schemas.microsoft.com/office/powerpoint/2010/main" val="1484393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for GIF</a:t>
            </a:r>
          </a:p>
          <a:p>
            <a:endParaRPr lang="en-US" baseline="0" dirty="0"/>
          </a:p>
          <a:p>
            <a:r>
              <a:rPr lang="en-US" dirty="0"/>
              <a:t>https://</a:t>
            </a:r>
            <a:r>
              <a:rPr lang="en-US" dirty="0" err="1"/>
              <a:t>www.youtube.com</a:t>
            </a:r>
            <a:r>
              <a:rPr lang="en-US" dirty="0"/>
              <a:t>/</a:t>
            </a:r>
            <a:r>
              <a:rPr lang="en-US" dirty="0" err="1"/>
              <a:t>watch?v</a:t>
            </a:r>
            <a:r>
              <a:rPr lang="en-US"/>
              <a:t>=VUSUPL7hprk</a:t>
            </a:r>
          </a:p>
        </p:txBody>
      </p:sp>
      <p:sp>
        <p:nvSpPr>
          <p:cNvPr id="4" name="Slide Number Placeholder 3"/>
          <p:cNvSpPr>
            <a:spLocks noGrp="1"/>
          </p:cNvSpPr>
          <p:nvPr>
            <p:ph type="sldNum" sz="quarter" idx="10"/>
          </p:nvPr>
        </p:nvSpPr>
        <p:spPr/>
        <p:txBody>
          <a:bodyPr/>
          <a:lstStyle/>
          <a:p>
            <a:fld id="{F99F9108-2B97-0341-8025-E08AEAFC5BE6}" type="slidenum">
              <a:rPr lang="en-US" smtClean="0"/>
              <a:t>26</a:t>
            </a:fld>
            <a:endParaRPr lang="en-US"/>
          </a:p>
        </p:txBody>
      </p:sp>
    </p:spTree>
    <p:extLst>
      <p:ext uri="{BB962C8B-B14F-4D97-AF65-F5344CB8AC3E}">
        <p14:creationId xmlns:p14="http://schemas.microsoft.com/office/powerpoint/2010/main" val="2259800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9F9108-2B97-0341-8025-E08AEAFC5BE6}" type="slidenum">
              <a:rPr lang="en-US" smtClean="0"/>
              <a:t>28</a:t>
            </a:fld>
            <a:endParaRPr lang="en-US"/>
          </a:p>
        </p:txBody>
      </p:sp>
    </p:spTree>
    <p:extLst>
      <p:ext uri="{BB962C8B-B14F-4D97-AF65-F5344CB8AC3E}">
        <p14:creationId xmlns:p14="http://schemas.microsoft.com/office/powerpoint/2010/main" val="951501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for GIF</a:t>
            </a:r>
          </a:p>
          <a:p>
            <a:endParaRPr lang="en-US" dirty="0"/>
          </a:p>
          <a:p>
            <a:r>
              <a:rPr lang="en-US" dirty="0"/>
              <a:t>https://</a:t>
            </a:r>
            <a:r>
              <a:rPr lang="en-US" dirty="0" err="1"/>
              <a:t>www.nytimes.com</a:t>
            </a:r>
            <a:r>
              <a:rPr lang="en-US" dirty="0"/>
              <a:t>/guides/</a:t>
            </a:r>
            <a:r>
              <a:rPr lang="en-US" dirty="0" err="1"/>
              <a:t>smarterliving</a:t>
            </a:r>
            <a:r>
              <a:rPr lang="en-US" dirty="0"/>
              <a:t>/family-technology</a:t>
            </a:r>
          </a:p>
        </p:txBody>
      </p:sp>
      <p:sp>
        <p:nvSpPr>
          <p:cNvPr id="4" name="Slide Number Placeholder 3"/>
          <p:cNvSpPr>
            <a:spLocks noGrp="1"/>
          </p:cNvSpPr>
          <p:nvPr>
            <p:ph type="sldNum" sz="quarter" idx="10"/>
          </p:nvPr>
        </p:nvSpPr>
        <p:spPr/>
        <p:txBody>
          <a:bodyPr/>
          <a:lstStyle/>
          <a:p>
            <a:fld id="{F99F9108-2B97-0341-8025-E08AEAFC5BE6}" type="slidenum">
              <a:rPr lang="en-US" smtClean="0"/>
              <a:t>29</a:t>
            </a:fld>
            <a:endParaRPr lang="en-US"/>
          </a:p>
        </p:txBody>
      </p:sp>
    </p:spTree>
    <p:extLst>
      <p:ext uri="{BB962C8B-B14F-4D97-AF65-F5344CB8AC3E}">
        <p14:creationId xmlns:p14="http://schemas.microsoft.com/office/powerpoint/2010/main" val="3370131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Artist Unknown</a:t>
            </a:r>
            <a:endParaRPr lang="en-US" dirty="0"/>
          </a:p>
        </p:txBody>
      </p:sp>
      <p:sp>
        <p:nvSpPr>
          <p:cNvPr id="4" name="Slide Number Placeholder 3"/>
          <p:cNvSpPr>
            <a:spLocks noGrp="1"/>
          </p:cNvSpPr>
          <p:nvPr>
            <p:ph type="sldNum" sz="quarter" idx="5"/>
          </p:nvPr>
        </p:nvSpPr>
        <p:spPr/>
        <p:txBody>
          <a:bodyPr/>
          <a:lstStyle/>
          <a:p>
            <a:fld id="{4BCCDF87-22B7-48CB-8863-CEA7818B5DEA}" type="slidenum">
              <a:rPr lang="en-US" smtClean="0"/>
              <a:t>30</a:t>
            </a:fld>
            <a:endParaRPr lang="en-US"/>
          </a:p>
        </p:txBody>
      </p:sp>
    </p:spTree>
    <p:extLst>
      <p:ext uri="{BB962C8B-B14F-4D97-AF65-F5344CB8AC3E}">
        <p14:creationId xmlns:p14="http://schemas.microsoft.com/office/powerpoint/2010/main" val="2270396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for GIF</a:t>
            </a:r>
            <a:endParaRPr lang="en-US" u="sng"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hlinkClick r:id="rId3"/>
              </a:rPr>
              <a:t>https://www.pinterest.co.kr/pin/466826317618843603/</a:t>
            </a:r>
            <a:endParaRPr lang="en-US" dirty="0"/>
          </a:p>
          <a:p>
            <a:endParaRPr lang="en-US" dirty="0"/>
          </a:p>
        </p:txBody>
      </p:sp>
      <p:sp>
        <p:nvSpPr>
          <p:cNvPr id="4" name="Slide Number Placeholder 3"/>
          <p:cNvSpPr>
            <a:spLocks noGrp="1"/>
          </p:cNvSpPr>
          <p:nvPr>
            <p:ph type="sldNum" sz="quarter" idx="5"/>
          </p:nvPr>
        </p:nvSpPr>
        <p:spPr/>
        <p:txBody>
          <a:bodyPr/>
          <a:lstStyle/>
          <a:p>
            <a:fld id="{F99F9108-2B97-0341-8025-E08AEAFC5BE6}" type="slidenum">
              <a:rPr lang="en-US" smtClean="0"/>
              <a:t>3</a:t>
            </a:fld>
            <a:endParaRPr lang="en-US"/>
          </a:p>
        </p:txBody>
      </p:sp>
    </p:spTree>
    <p:extLst>
      <p:ext uri="{BB962C8B-B14F-4D97-AF65-F5344CB8AC3E}">
        <p14:creationId xmlns:p14="http://schemas.microsoft.com/office/powerpoint/2010/main" val="40590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9F9108-2B97-0341-8025-E08AEAFC5BE6}" type="slidenum">
              <a:rPr lang="en-US" smtClean="0"/>
              <a:t>4</a:t>
            </a:fld>
            <a:endParaRPr lang="en-US"/>
          </a:p>
        </p:txBody>
      </p:sp>
    </p:spTree>
    <p:extLst>
      <p:ext uri="{BB962C8B-B14F-4D97-AF65-F5344CB8AC3E}">
        <p14:creationId xmlns:p14="http://schemas.microsoft.com/office/powerpoint/2010/main" val="3803980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for GIF</a:t>
            </a:r>
          </a:p>
          <a:p>
            <a:endParaRPr lang="en-US" dirty="0"/>
          </a:p>
          <a:p>
            <a:r>
              <a:rPr lang="en-US" dirty="0"/>
              <a:t>https://</a:t>
            </a:r>
            <a:r>
              <a:rPr lang="en-US" dirty="0" err="1"/>
              <a:t>www.nytimes.com</a:t>
            </a:r>
            <a:r>
              <a:rPr lang="en-US" dirty="0"/>
              <a:t>/guides/business/social-media-for-career-and-business</a:t>
            </a:r>
          </a:p>
        </p:txBody>
      </p:sp>
      <p:sp>
        <p:nvSpPr>
          <p:cNvPr id="4" name="Slide Number Placeholder 3"/>
          <p:cNvSpPr>
            <a:spLocks noGrp="1"/>
          </p:cNvSpPr>
          <p:nvPr>
            <p:ph type="sldNum" sz="quarter" idx="10"/>
          </p:nvPr>
        </p:nvSpPr>
        <p:spPr/>
        <p:txBody>
          <a:bodyPr/>
          <a:lstStyle/>
          <a:p>
            <a:fld id="{F99F9108-2B97-0341-8025-E08AEAFC5BE6}" type="slidenum">
              <a:rPr lang="en-US" smtClean="0"/>
              <a:t>5</a:t>
            </a:fld>
            <a:endParaRPr lang="en-US"/>
          </a:p>
        </p:txBody>
      </p:sp>
    </p:spTree>
    <p:extLst>
      <p:ext uri="{BB962C8B-B14F-4D97-AF65-F5344CB8AC3E}">
        <p14:creationId xmlns:p14="http://schemas.microsoft.com/office/powerpoint/2010/main" val="3277721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for GIF</a:t>
            </a: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https://www.ecosia.org/images?q=gif+teaching+online#id=E6B9E09BDC903BC1D534899BAA1DD1B3FA4CA300</a:t>
            </a:r>
            <a:endParaRPr lang="en-US" dirty="0"/>
          </a:p>
          <a:p>
            <a:endParaRPr lang="en-US" dirty="0"/>
          </a:p>
        </p:txBody>
      </p:sp>
      <p:sp>
        <p:nvSpPr>
          <p:cNvPr id="4" name="Slide Number Placeholder 3"/>
          <p:cNvSpPr>
            <a:spLocks noGrp="1"/>
          </p:cNvSpPr>
          <p:nvPr>
            <p:ph type="sldNum" sz="quarter" idx="5"/>
          </p:nvPr>
        </p:nvSpPr>
        <p:spPr/>
        <p:txBody>
          <a:bodyPr/>
          <a:lstStyle/>
          <a:p>
            <a:fld id="{F99F9108-2B97-0341-8025-E08AEAFC5BE6}" type="slidenum">
              <a:rPr lang="en-US" smtClean="0"/>
              <a:t>6</a:t>
            </a:fld>
            <a:endParaRPr lang="en-US"/>
          </a:p>
        </p:txBody>
      </p:sp>
    </p:spTree>
    <p:extLst>
      <p:ext uri="{BB962C8B-B14F-4D97-AF65-F5344CB8AC3E}">
        <p14:creationId xmlns:p14="http://schemas.microsoft.com/office/powerpoint/2010/main" val="3382150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for GI: https://</a:t>
            </a:r>
            <a:r>
              <a:rPr lang="en-US" dirty="0" err="1"/>
              <a:t>gph.is</a:t>
            </a:r>
            <a:r>
              <a:rPr lang="en-US" dirty="0"/>
              <a:t>/g/</a:t>
            </a:r>
            <a:r>
              <a:rPr lang="en-US" dirty="0" err="1"/>
              <a:t>aeBylwqF</a:t>
            </a: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https://www.ecosia.org/images?q=gif+teaching+online#id=E6B9E09BDC903BC1D534899BAA1DD1B3FA4CA300</a:t>
            </a:r>
            <a:endParaRPr lang="en-US" dirty="0"/>
          </a:p>
          <a:p>
            <a:endParaRPr lang="en-US" dirty="0"/>
          </a:p>
        </p:txBody>
      </p:sp>
      <p:sp>
        <p:nvSpPr>
          <p:cNvPr id="4" name="Slide Number Placeholder 3"/>
          <p:cNvSpPr>
            <a:spLocks noGrp="1"/>
          </p:cNvSpPr>
          <p:nvPr>
            <p:ph type="sldNum" sz="quarter" idx="5"/>
          </p:nvPr>
        </p:nvSpPr>
        <p:spPr/>
        <p:txBody>
          <a:bodyPr/>
          <a:lstStyle/>
          <a:p>
            <a:fld id="{F99F9108-2B97-0341-8025-E08AEAFC5BE6}" type="slidenum">
              <a:rPr lang="en-US" smtClean="0"/>
              <a:t>7</a:t>
            </a:fld>
            <a:endParaRPr lang="en-US"/>
          </a:p>
        </p:txBody>
      </p:sp>
    </p:spTree>
    <p:extLst>
      <p:ext uri="{BB962C8B-B14F-4D97-AF65-F5344CB8AC3E}">
        <p14:creationId xmlns:p14="http://schemas.microsoft.com/office/powerpoint/2010/main" val="3137268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for </a:t>
            </a:r>
            <a:r>
              <a:rPr lang="en-US" dirty="0" err="1"/>
              <a:t>GIF:</a:t>
            </a:r>
            <a:r>
              <a:rPr lang="en-US" sz="1200" b="0" i="0" kern="1200" dirty="0" err="1">
                <a:solidFill>
                  <a:schemeClr val="tx1"/>
                </a:solidFill>
                <a:effectLst/>
                <a:latin typeface="+mn-lt"/>
                <a:ea typeface="+mn-ea"/>
                <a:cs typeface="+mn-cs"/>
                <a:hlinkClick r:id="rId3"/>
              </a:rPr>
              <a:t>https</a:t>
            </a:r>
            <a:r>
              <a:rPr lang="en-US" sz="1200" b="0" i="0" kern="1200" dirty="0">
                <a:solidFill>
                  <a:schemeClr val="tx1"/>
                </a:solidFill>
                <a:effectLst/>
                <a:latin typeface="+mn-lt"/>
                <a:ea typeface="+mn-ea"/>
                <a:cs typeface="+mn-cs"/>
                <a:hlinkClick r:id="rId3"/>
              </a:rPr>
              <a:t>://giphy.com/gifs/whiskeyboat-instagram-scrolling-whiskeyboatgoods-cmqnzFK17DO4vKCscd</a:t>
            </a:r>
            <a:endParaRPr lang="en-US" dirty="0">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https://www.ecosia.org/images?q=gif+teaching+online#id=E6B9E09BDC903BC1D534899BAA1DD1B3FA4CA300</a:t>
            </a:r>
            <a:endParaRPr lang="en-US" dirty="0"/>
          </a:p>
          <a:p>
            <a:endParaRPr lang="en-US" dirty="0"/>
          </a:p>
        </p:txBody>
      </p:sp>
      <p:sp>
        <p:nvSpPr>
          <p:cNvPr id="4" name="Slide Number Placeholder 3"/>
          <p:cNvSpPr>
            <a:spLocks noGrp="1"/>
          </p:cNvSpPr>
          <p:nvPr>
            <p:ph type="sldNum" sz="quarter" idx="5"/>
          </p:nvPr>
        </p:nvSpPr>
        <p:spPr/>
        <p:txBody>
          <a:bodyPr/>
          <a:lstStyle/>
          <a:p>
            <a:fld id="{F99F9108-2B97-0341-8025-E08AEAFC5BE6}" type="slidenum">
              <a:rPr lang="en-US" smtClean="0"/>
              <a:t>8</a:t>
            </a:fld>
            <a:endParaRPr lang="en-US"/>
          </a:p>
        </p:txBody>
      </p:sp>
    </p:spTree>
    <p:extLst>
      <p:ext uri="{BB962C8B-B14F-4D97-AF65-F5344CB8AC3E}">
        <p14:creationId xmlns:p14="http://schemas.microsoft.com/office/powerpoint/2010/main" val="385785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for GIF :https://</a:t>
            </a:r>
            <a:r>
              <a:rPr lang="en-US" dirty="0" err="1"/>
              <a:t>gph.is</a:t>
            </a:r>
            <a:r>
              <a:rPr lang="en-US" dirty="0"/>
              <a:t>/g/4oRL2Pm</a:t>
            </a: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https://www.ecosia.org/images?q=gif+teaching+online#id=E6B9E09BDC903BC1D534899BAA1DD1B3FA4CA300</a:t>
            </a:r>
            <a:endParaRPr lang="en-US" dirty="0"/>
          </a:p>
          <a:p>
            <a:endParaRPr lang="en-US" dirty="0"/>
          </a:p>
        </p:txBody>
      </p:sp>
      <p:sp>
        <p:nvSpPr>
          <p:cNvPr id="4" name="Slide Number Placeholder 3"/>
          <p:cNvSpPr>
            <a:spLocks noGrp="1"/>
          </p:cNvSpPr>
          <p:nvPr>
            <p:ph type="sldNum" sz="quarter" idx="5"/>
          </p:nvPr>
        </p:nvSpPr>
        <p:spPr/>
        <p:txBody>
          <a:bodyPr/>
          <a:lstStyle/>
          <a:p>
            <a:fld id="{F99F9108-2B97-0341-8025-E08AEAFC5BE6}" type="slidenum">
              <a:rPr lang="en-US" smtClean="0"/>
              <a:t>9</a:t>
            </a:fld>
            <a:endParaRPr lang="en-US"/>
          </a:p>
        </p:txBody>
      </p:sp>
    </p:spTree>
    <p:extLst>
      <p:ext uri="{BB962C8B-B14F-4D97-AF65-F5344CB8AC3E}">
        <p14:creationId xmlns:p14="http://schemas.microsoft.com/office/powerpoint/2010/main" val="3155461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2C40E-5A58-9742-8528-946A4434EC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2E24E4-32D6-514F-9BA7-DC75D59058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E83E8B-9A9C-2D4D-AD04-D964A422B012}"/>
              </a:ext>
            </a:extLst>
          </p:cNvPr>
          <p:cNvSpPr>
            <a:spLocks noGrp="1"/>
          </p:cNvSpPr>
          <p:nvPr>
            <p:ph type="dt" sz="half" idx="10"/>
          </p:nvPr>
        </p:nvSpPr>
        <p:spPr/>
        <p:txBody>
          <a:bodyPr/>
          <a:lstStyle/>
          <a:p>
            <a:fld id="{EEA1B46F-0204-8D4B-A538-571B6E4710B5}" type="datetimeFigureOut">
              <a:rPr lang="en-US" smtClean="0"/>
              <a:t>4/23/2020</a:t>
            </a:fld>
            <a:endParaRPr lang="en-US"/>
          </a:p>
        </p:txBody>
      </p:sp>
      <p:sp>
        <p:nvSpPr>
          <p:cNvPr id="5" name="Footer Placeholder 4">
            <a:extLst>
              <a:ext uri="{FF2B5EF4-FFF2-40B4-BE49-F238E27FC236}">
                <a16:creationId xmlns:a16="http://schemas.microsoft.com/office/drawing/2014/main" id="{4454292C-19A8-4147-A790-A21AA6832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1144EE-12E5-224D-BAF0-0612376D7232}"/>
              </a:ext>
            </a:extLst>
          </p:cNvPr>
          <p:cNvSpPr>
            <a:spLocks noGrp="1"/>
          </p:cNvSpPr>
          <p:nvPr>
            <p:ph type="sldNum" sz="quarter" idx="12"/>
          </p:nvPr>
        </p:nvSpPr>
        <p:spPr/>
        <p:txBody>
          <a:bodyPr/>
          <a:lstStyle/>
          <a:p>
            <a:fld id="{C32E2798-E447-9E41-B35F-A384935AC987}" type="slidenum">
              <a:rPr lang="en-US" smtClean="0"/>
              <a:t>‹#›</a:t>
            </a:fld>
            <a:endParaRPr lang="en-US"/>
          </a:p>
        </p:txBody>
      </p:sp>
    </p:spTree>
    <p:extLst>
      <p:ext uri="{BB962C8B-B14F-4D97-AF65-F5344CB8AC3E}">
        <p14:creationId xmlns:p14="http://schemas.microsoft.com/office/powerpoint/2010/main" val="3184685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A0023-8120-A744-AC96-F937C67754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CD7CC9-0A91-EA46-917B-55240EE7A9D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3D7E27-172A-B148-8976-163C877D864C}"/>
              </a:ext>
            </a:extLst>
          </p:cNvPr>
          <p:cNvSpPr>
            <a:spLocks noGrp="1"/>
          </p:cNvSpPr>
          <p:nvPr>
            <p:ph type="dt" sz="half" idx="10"/>
          </p:nvPr>
        </p:nvSpPr>
        <p:spPr/>
        <p:txBody>
          <a:bodyPr/>
          <a:lstStyle/>
          <a:p>
            <a:fld id="{EEA1B46F-0204-8D4B-A538-571B6E4710B5}" type="datetimeFigureOut">
              <a:rPr lang="en-US" smtClean="0"/>
              <a:t>4/23/2020</a:t>
            </a:fld>
            <a:endParaRPr lang="en-US"/>
          </a:p>
        </p:txBody>
      </p:sp>
      <p:sp>
        <p:nvSpPr>
          <p:cNvPr id="5" name="Footer Placeholder 4">
            <a:extLst>
              <a:ext uri="{FF2B5EF4-FFF2-40B4-BE49-F238E27FC236}">
                <a16:creationId xmlns:a16="http://schemas.microsoft.com/office/drawing/2014/main" id="{7930C8D1-8169-E54E-B868-BB5407D38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8E588E-9A01-7F4B-BCDA-80E32284A916}"/>
              </a:ext>
            </a:extLst>
          </p:cNvPr>
          <p:cNvSpPr>
            <a:spLocks noGrp="1"/>
          </p:cNvSpPr>
          <p:nvPr>
            <p:ph type="sldNum" sz="quarter" idx="12"/>
          </p:nvPr>
        </p:nvSpPr>
        <p:spPr/>
        <p:txBody>
          <a:bodyPr/>
          <a:lstStyle/>
          <a:p>
            <a:fld id="{C32E2798-E447-9E41-B35F-A384935AC987}" type="slidenum">
              <a:rPr lang="en-US" smtClean="0"/>
              <a:t>‹#›</a:t>
            </a:fld>
            <a:endParaRPr lang="en-US"/>
          </a:p>
        </p:txBody>
      </p:sp>
    </p:spTree>
    <p:extLst>
      <p:ext uri="{BB962C8B-B14F-4D97-AF65-F5344CB8AC3E}">
        <p14:creationId xmlns:p14="http://schemas.microsoft.com/office/powerpoint/2010/main" val="1254972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DB3F4E-CA94-5F47-B686-DBF9A1E64A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6610B4-5DC6-E040-81FA-0E18FF3FAD7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1F9AA2-16C4-1840-B87F-FB921B556D36}"/>
              </a:ext>
            </a:extLst>
          </p:cNvPr>
          <p:cNvSpPr>
            <a:spLocks noGrp="1"/>
          </p:cNvSpPr>
          <p:nvPr>
            <p:ph type="dt" sz="half" idx="10"/>
          </p:nvPr>
        </p:nvSpPr>
        <p:spPr/>
        <p:txBody>
          <a:bodyPr/>
          <a:lstStyle/>
          <a:p>
            <a:fld id="{EEA1B46F-0204-8D4B-A538-571B6E4710B5}" type="datetimeFigureOut">
              <a:rPr lang="en-US" smtClean="0"/>
              <a:t>4/23/2020</a:t>
            </a:fld>
            <a:endParaRPr lang="en-US"/>
          </a:p>
        </p:txBody>
      </p:sp>
      <p:sp>
        <p:nvSpPr>
          <p:cNvPr id="5" name="Footer Placeholder 4">
            <a:extLst>
              <a:ext uri="{FF2B5EF4-FFF2-40B4-BE49-F238E27FC236}">
                <a16:creationId xmlns:a16="http://schemas.microsoft.com/office/drawing/2014/main" id="{131B6BED-7EB4-874B-B3A7-2E75822AEE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2E0741-1BCE-0E4D-8BAD-D961099AC7A1}"/>
              </a:ext>
            </a:extLst>
          </p:cNvPr>
          <p:cNvSpPr>
            <a:spLocks noGrp="1"/>
          </p:cNvSpPr>
          <p:nvPr>
            <p:ph type="sldNum" sz="quarter" idx="12"/>
          </p:nvPr>
        </p:nvSpPr>
        <p:spPr/>
        <p:txBody>
          <a:bodyPr/>
          <a:lstStyle/>
          <a:p>
            <a:fld id="{C32E2798-E447-9E41-B35F-A384935AC987}" type="slidenum">
              <a:rPr lang="en-US" smtClean="0"/>
              <a:t>‹#›</a:t>
            </a:fld>
            <a:endParaRPr lang="en-US"/>
          </a:p>
        </p:txBody>
      </p:sp>
    </p:spTree>
    <p:extLst>
      <p:ext uri="{BB962C8B-B14F-4D97-AF65-F5344CB8AC3E}">
        <p14:creationId xmlns:p14="http://schemas.microsoft.com/office/powerpoint/2010/main" val="84936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559D1-1B7C-6B47-8492-50D0ED8DF3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0DAE64-D54E-2A45-A15A-BB08C2AE010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05CC0D-9E5C-4947-8396-4DC1A7E143F1}"/>
              </a:ext>
            </a:extLst>
          </p:cNvPr>
          <p:cNvSpPr>
            <a:spLocks noGrp="1"/>
          </p:cNvSpPr>
          <p:nvPr>
            <p:ph type="dt" sz="half" idx="10"/>
          </p:nvPr>
        </p:nvSpPr>
        <p:spPr/>
        <p:txBody>
          <a:bodyPr/>
          <a:lstStyle/>
          <a:p>
            <a:fld id="{EEA1B46F-0204-8D4B-A538-571B6E4710B5}" type="datetimeFigureOut">
              <a:rPr lang="en-US" smtClean="0"/>
              <a:t>4/23/2020</a:t>
            </a:fld>
            <a:endParaRPr lang="en-US"/>
          </a:p>
        </p:txBody>
      </p:sp>
      <p:sp>
        <p:nvSpPr>
          <p:cNvPr id="5" name="Footer Placeholder 4">
            <a:extLst>
              <a:ext uri="{FF2B5EF4-FFF2-40B4-BE49-F238E27FC236}">
                <a16:creationId xmlns:a16="http://schemas.microsoft.com/office/drawing/2014/main" id="{049488E7-E7B1-6344-AD6B-DEC2C9F53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9FE899-0368-DB47-86C9-0A89F4DA222F}"/>
              </a:ext>
            </a:extLst>
          </p:cNvPr>
          <p:cNvSpPr>
            <a:spLocks noGrp="1"/>
          </p:cNvSpPr>
          <p:nvPr>
            <p:ph type="sldNum" sz="quarter" idx="12"/>
          </p:nvPr>
        </p:nvSpPr>
        <p:spPr/>
        <p:txBody>
          <a:bodyPr/>
          <a:lstStyle/>
          <a:p>
            <a:fld id="{C32E2798-E447-9E41-B35F-A384935AC987}" type="slidenum">
              <a:rPr lang="en-US" smtClean="0"/>
              <a:t>‹#›</a:t>
            </a:fld>
            <a:endParaRPr lang="en-US"/>
          </a:p>
        </p:txBody>
      </p:sp>
    </p:spTree>
    <p:extLst>
      <p:ext uri="{BB962C8B-B14F-4D97-AF65-F5344CB8AC3E}">
        <p14:creationId xmlns:p14="http://schemas.microsoft.com/office/powerpoint/2010/main" val="3080697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0100B-44DA-4249-9222-C25F39DF7C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A7459A-B776-BD45-A6ED-23C3638C4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45D57F-D2B0-8347-A359-FF6798C48234}"/>
              </a:ext>
            </a:extLst>
          </p:cNvPr>
          <p:cNvSpPr>
            <a:spLocks noGrp="1"/>
          </p:cNvSpPr>
          <p:nvPr>
            <p:ph type="dt" sz="half" idx="10"/>
          </p:nvPr>
        </p:nvSpPr>
        <p:spPr/>
        <p:txBody>
          <a:bodyPr/>
          <a:lstStyle/>
          <a:p>
            <a:fld id="{EEA1B46F-0204-8D4B-A538-571B6E4710B5}" type="datetimeFigureOut">
              <a:rPr lang="en-US" smtClean="0"/>
              <a:t>4/23/2020</a:t>
            </a:fld>
            <a:endParaRPr lang="en-US"/>
          </a:p>
        </p:txBody>
      </p:sp>
      <p:sp>
        <p:nvSpPr>
          <p:cNvPr id="5" name="Footer Placeholder 4">
            <a:extLst>
              <a:ext uri="{FF2B5EF4-FFF2-40B4-BE49-F238E27FC236}">
                <a16:creationId xmlns:a16="http://schemas.microsoft.com/office/drawing/2014/main" id="{E8EB9236-C41F-E149-9DA6-62DFC7EF49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B03F85-9D54-5546-A7E1-3F0813E72F26}"/>
              </a:ext>
            </a:extLst>
          </p:cNvPr>
          <p:cNvSpPr>
            <a:spLocks noGrp="1"/>
          </p:cNvSpPr>
          <p:nvPr>
            <p:ph type="sldNum" sz="quarter" idx="12"/>
          </p:nvPr>
        </p:nvSpPr>
        <p:spPr/>
        <p:txBody>
          <a:bodyPr/>
          <a:lstStyle/>
          <a:p>
            <a:fld id="{C32E2798-E447-9E41-B35F-A384935AC987}" type="slidenum">
              <a:rPr lang="en-US" smtClean="0"/>
              <a:t>‹#›</a:t>
            </a:fld>
            <a:endParaRPr lang="en-US"/>
          </a:p>
        </p:txBody>
      </p:sp>
    </p:spTree>
    <p:extLst>
      <p:ext uri="{BB962C8B-B14F-4D97-AF65-F5344CB8AC3E}">
        <p14:creationId xmlns:p14="http://schemas.microsoft.com/office/powerpoint/2010/main" val="3440726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1BC1B-98A6-234E-8AF2-BE575AF805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471E15-133C-C749-AAF8-6982EB7179F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578B81-B43A-5447-A056-9CFBD533A84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2F7569-8160-A846-9FA2-F3ACD152F08F}"/>
              </a:ext>
            </a:extLst>
          </p:cNvPr>
          <p:cNvSpPr>
            <a:spLocks noGrp="1"/>
          </p:cNvSpPr>
          <p:nvPr>
            <p:ph type="dt" sz="half" idx="10"/>
          </p:nvPr>
        </p:nvSpPr>
        <p:spPr/>
        <p:txBody>
          <a:bodyPr/>
          <a:lstStyle/>
          <a:p>
            <a:fld id="{EEA1B46F-0204-8D4B-A538-571B6E4710B5}" type="datetimeFigureOut">
              <a:rPr lang="en-US" smtClean="0"/>
              <a:t>4/23/2020</a:t>
            </a:fld>
            <a:endParaRPr lang="en-US"/>
          </a:p>
        </p:txBody>
      </p:sp>
      <p:sp>
        <p:nvSpPr>
          <p:cNvPr id="6" name="Footer Placeholder 5">
            <a:extLst>
              <a:ext uri="{FF2B5EF4-FFF2-40B4-BE49-F238E27FC236}">
                <a16:creationId xmlns:a16="http://schemas.microsoft.com/office/drawing/2014/main" id="{8B43F711-9DC0-7E49-8468-A1CB0301AC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F6D876-752D-A74D-8530-EF95DC17E3A7}"/>
              </a:ext>
            </a:extLst>
          </p:cNvPr>
          <p:cNvSpPr>
            <a:spLocks noGrp="1"/>
          </p:cNvSpPr>
          <p:nvPr>
            <p:ph type="sldNum" sz="quarter" idx="12"/>
          </p:nvPr>
        </p:nvSpPr>
        <p:spPr/>
        <p:txBody>
          <a:bodyPr/>
          <a:lstStyle/>
          <a:p>
            <a:fld id="{C32E2798-E447-9E41-B35F-A384935AC987}" type="slidenum">
              <a:rPr lang="en-US" smtClean="0"/>
              <a:t>‹#›</a:t>
            </a:fld>
            <a:endParaRPr lang="en-US"/>
          </a:p>
        </p:txBody>
      </p:sp>
    </p:spTree>
    <p:extLst>
      <p:ext uri="{BB962C8B-B14F-4D97-AF65-F5344CB8AC3E}">
        <p14:creationId xmlns:p14="http://schemas.microsoft.com/office/powerpoint/2010/main" val="3860681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9FEBA-C407-6243-82BC-A8473B2C30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9C02A9-592D-8841-9968-1393F36813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D5144F5-0064-5744-9A67-644312D302A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B82BAA-E698-2442-B5A5-36F5B770A6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22EF044-E5C5-BF4A-9EF8-A5E99D466E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43E97E-3737-A94F-A5BE-37B038CD0F2F}"/>
              </a:ext>
            </a:extLst>
          </p:cNvPr>
          <p:cNvSpPr>
            <a:spLocks noGrp="1"/>
          </p:cNvSpPr>
          <p:nvPr>
            <p:ph type="dt" sz="half" idx="10"/>
          </p:nvPr>
        </p:nvSpPr>
        <p:spPr/>
        <p:txBody>
          <a:bodyPr/>
          <a:lstStyle/>
          <a:p>
            <a:fld id="{EEA1B46F-0204-8D4B-A538-571B6E4710B5}" type="datetimeFigureOut">
              <a:rPr lang="en-US" smtClean="0"/>
              <a:t>4/23/2020</a:t>
            </a:fld>
            <a:endParaRPr lang="en-US"/>
          </a:p>
        </p:txBody>
      </p:sp>
      <p:sp>
        <p:nvSpPr>
          <p:cNvPr id="8" name="Footer Placeholder 7">
            <a:extLst>
              <a:ext uri="{FF2B5EF4-FFF2-40B4-BE49-F238E27FC236}">
                <a16:creationId xmlns:a16="http://schemas.microsoft.com/office/drawing/2014/main" id="{D0BE00C2-33DD-4E44-8F80-89863EED3D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3FEC50-F9C1-9042-9701-D88F53839C2D}"/>
              </a:ext>
            </a:extLst>
          </p:cNvPr>
          <p:cNvSpPr>
            <a:spLocks noGrp="1"/>
          </p:cNvSpPr>
          <p:nvPr>
            <p:ph type="sldNum" sz="quarter" idx="12"/>
          </p:nvPr>
        </p:nvSpPr>
        <p:spPr/>
        <p:txBody>
          <a:bodyPr/>
          <a:lstStyle/>
          <a:p>
            <a:fld id="{C32E2798-E447-9E41-B35F-A384935AC987}" type="slidenum">
              <a:rPr lang="en-US" smtClean="0"/>
              <a:t>‹#›</a:t>
            </a:fld>
            <a:endParaRPr lang="en-US"/>
          </a:p>
        </p:txBody>
      </p:sp>
    </p:spTree>
    <p:extLst>
      <p:ext uri="{BB962C8B-B14F-4D97-AF65-F5344CB8AC3E}">
        <p14:creationId xmlns:p14="http://schemas.microsoft.com/office/powerpoint/2010/main" val="2688401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B2B51-7A36-4A44-94DC-A768F08A47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E609FA-B597-A049-96CE-48B5D96C3BD9}"/>
              </a:ext>
            </a:extLst>
          </p:cNvPr>
          <p:cNvSpPr>
            <a:spLocks noGrp="1"/>
          </p:cNvSpPr>
          <p:nvPr>
            <p:ph type="dt" sz="half" idx="10"/>
          </p:nvPr>
        </p:nvSpPr>
        <p:spPr/>
        <p:txBody>
          <a:bodyPr/>
          <a:lstStyle/>
          <a:p>
            <a:fld id="{EEA1B46F-0204-8D4B-A538-571B6E4710B5}" type="datetimeFigureOut">
              <a:rPr lang="en-US" smtClean="0"/>
              <a:t>4/23/2020</a:t>
            </a:fld>
            <a:endParaRPr lang="en-US"/>
          </a:p>
        </p:txBody>
      </p:sp>
      <p:sp>
        <p:nvSpPr>
          <p:cNvPr id="4" name="Footer Placeholder 3">
            <a:extLst>
              <a:ext uri="{FF2B5EF4-FFF2-40B4-BE49-F238E27FC236}">
                <a16:creationId xmlns:a16="http://schemas.microsoft.com/office/drawing/2014/main" id="{31878B66-117B-914A-AB67-7C667B7BD1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499910-0600-5249-8F7A-2EF91F43D9DA}"/>
              </a:ext>
            </a:extLst>
          </p:cNvPr>
          <p:cNvSpPr>
            <a:spLocks noGrp="1"/>
          </p:cNvSpPr>
          <p:nvPr>
            <p:ph type="sldNum" sz="quarter" idx="12"/>
          </p:nvPr>
        </p:nvSpPr>
        <p:spPr/>
        <p:txBody>
          <a:bodyPr/>
          <a:lstStyle/>
          <a:p>
            <a:fld id="{C32E2798-E447-9E41-B35F-A384935AC987}" type="slidenum">
              <a:rPr lang="en-US" smtClean="0"/>
              <a:t>‹#›</a:t>
            </a:fld>
            <a:endParaRPr lang="en-US"/>
          </a:p>
        </p:txBody>
      </p:sp>
    </p:spTree>
    <p:extLst>
      <p:ext uri="{BB962C8B-B14F-4D97-AF65-F5344CB8AC3E}">
        <p14:creationId xmlns:p14="http://schemas.microsoft.com/office/powerpoint/2010/main" val="3278251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7DCE80-BB64-2741-9B23-4B29D54CA2BF}"/>
              </a:ext>
            </a:extLst>
          </p:cNvPr>
          <p:cNvSpPr>
            <a:spLocks noGrp="1"/>
          </p:cNvSpPr>
          <p:nvPr>
            <p:ph type="dt" sz="half" idx="10"/>
          </p:nvPr>
        </p:nvSpPr>
        <p:spPr/>
        <p:txBody>
          <a:bodyPr/>
          <a:lstStyle/>
          <a:p>
            <a:fld id="{EEA1B46F-0204-8D4B-A538-571B6E4710B5}" type="datetimeFigureOut">
              <a:rPr lang="en-US" smtClean="0"/>
              <a:t>4/23/2020</a:t>
            </a:fld>
            <a:endParaRPr lang="en-US"/>
          </a:p>
        </p:txBody>
      </p:sp>
      <p:sp>
        <p:nvSpPr>
          <p:cNvPr id="3" name="Footer Placeholder 2">
            <a:extLst>
              <a:ext uri="{FF2B5EF4-FFF2-40B4-BE49-F238E27FC236}">
                <a16:creationId xmlns:a16="http://schemas.microsoft.com/office/drawing/2014/main" id="{A84681FB-D016-ED4C-8808-69C9D79607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BC3B30-3FA7-AB45-BE3C-BF18DA98B8BA}"/>
              </a:ext>
            </a:extLst>
          </p:cNvPr>
          <p:cNvSpPr>
            <a:spLocks noGrp="1"/>
          </p:cNvSpPr>
          <p:nvPr>
            <p:ph type="sldNum" sz="quarter" idx="12"/>
          </p:nvPr>
        </p:nvSpPr>
        <p:spPr/>
        <p:txBody>
          <a:bodyPr/>
          <a:lstStyle/>
          <a:p>
            <a:fld id="{C32E2798-E447-9E41-B35F-A384935AC987}" type="slidenum">
              <a:rPr lang="en-US" smtClean="0"/>
              <a:t>‹#›</a:t>
            </a:fld>
            <a:endParaRPr lang="en-US"/>
          </a:p>
        </p:txBody>
      </p:sp>
    </p:spTree>
    <p:extLst>
      <p:ext uri="{BB962C8B-B14F-4D97-AF65-F5344CB8AC3E}">
        <p14:creationId xmlns:p14="http://schemas.microsoft.com/office/powerpoint/2010/main" val="3519171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03D41-DFC3-1E4A-ACE0-0FDF6D082C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B33A03-9573-8647-98A4-5AB37492E7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B593F9-E699-2044-A01A-C27B843F79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1DB481-1E7B-C842-8F77-5331C76D1B59}"/>
              </a:ext>
            </a:extLst>
          </p:cNvPr>
          <p:cNvSpPr>
            <a:spLocks noGrp="1"/>
          </p:cNvSpPr>
          <p:nvPr>
            <p:ph type="dt" sz="half" idx="10"/>
          </p:nvPr>
        </p:nvSpPr>
        <p:spPr/>
        <p:txBody>
          <a:bodyPr/>
          <a:lstStyle/>
          <a:p>
            <a:fld id="{EEA1B46F-0204-8D4B-A538-571B6E4710B5}" type="datetimeFigureOut">
              <a:rPr lang="en-US" smtClean="0"/>
              <a:t>4/23/2020</a:t>
            </a:fld>
            <a:endParaRPr lang="en-US"/>
          </a:p>
        </p:txBody>
      </p:sp>
      <p:sp>
        <p:nvSpPr>
          <p:cNvPr id="6" name="Footer Placeholder 5">
            <a:extLst>
              <a:ext uri="{FF2B5EF4-FFF2-40B4-BE49-F238E27FC236}">
                <a16:creationId xmlns:a16="http://schemas.microsoft.com/office/drawing/2014/main" id="{8EF45CDE-12C7-E647-A9A9-818624FB3A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DC99F0-C0DB-2241-AA50-C54FADF0CEB4}"/>
              </a:ext>
            </a:extLst>
          </p:cNvPr>
          <p:cNvSpPr>
            <a:spLocks noGrp="1"/>
          </p:cNvSpPr>
          <p:nvPr>
            <p:ph type="sldNum" sz="quarter" idx="12"/>
          </p:nvPr>
        </p:nvSpPr>
        <p:spPr/>
        <p:txBody>
          <a:bodyPr/>
          <a:lstStyle/>
          <a:p>
            <a:fld id="{C32E2798-E447-9E41-B35F-A384935AC987}" type="slidenum">
              <a:rPr lang="en-US" smtClean="0"/>
              <a:t>‹#›</a:t>
            </a:fld>
            <a:endParaRPr lang="en-US"/>
          </a:p>
        </p:txBody>
      </p:sp>
    </p:spTree>
    <p:extLst>
      <p:ext uri="{BB962C8B-B14F-4D97-AF65-F5344CB8AC3E}">
        <p14:creationId xmlns:p14="http://schemas.microsoft.com/office/powerpoint/2010/main" val="3792719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5F877-D6C7-F54E-9933-372FF13EC7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B89F06-E1C1-564C-89E5-CC4FADF3F9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81DADC-3C6C-DD4A-A1AB-CB2DF96A97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CCFA49-85C9-A34B-9BFE-1EDCF35D2F80}"/>
              </a:ext>
            </a:extLst>
          </p:cNvPr>
          <p:cNvSpPr>
            <a:spLocks noGrp="1"/>
          </p:cNvSpPr>
          <p:nvPr>
            <p:ph type="dt" sz="half" idx="10"/>
          </p:nvPr>
        </p:nvSpPr>
        <p:spPr/>
        <p:txBody>
          <a:bodyPr/>
          <a:lstStyle/>
          <a:p>
            <a:fld id="{EEA1B46F-0204-8D4B-A538-571B6E4710B5}" type="datetimeFigureOut">
              <a:rPr lang="en-US" smtClean="0"/>
              <a:t>4/23/2020</a:t>
            </a:fld>
            <a:endParaRPr lang="en-US"/>
          </a:p>
        </p:txBody>
      </p:sp>
      <p:sp>
        <p:nvSpPr>
          <p:cNvPr id="6" name="Footer Placeholder 5">
            <a:extLst>
              <a:ext uri="{FF2B5EF4-FFF2-40B4-BE49-F238E27FC236}">
                <a16:creationId xmlns:a16="http://schemas.microsoft.com/office/drawing/2014/main" id="{0AFD07DC-052C-5443-B368-4985AACB1F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E8075F-908D-8146-8FF3-6FC6C54EECC6}"/>
              </a:ext>
            </a:extLst>
          </p:cNvPr>
          <p:cNvSpPr>
            <a:spLocks noGrp="1"/>
          </p:cNvSpPr>
          <p:nvPr>
            <p:ph type="sldNum" sz="quarter" idx="12"/>
          </p:nvPr>
        </p:nvSpPr>
        <p:spPr/>
        <p:txBody>
          <a:bodyPr/>
          <a:lstStyle/>
          <a:p>
            <a:fld id="{C32E2798-E447-9E41-B35F-A384935AC987}" type="slidenum">
              <a:rPr lang="en-US" smtClean="0"/>
              <a:t>‹#›</a:t>
            </a:fld>
            <a:endParaRPr lang="en-US"/>
          </a:p>
        </p:txBody>
      </p:sp>
    </p:spTree>
    <p:extLst>
      <p:ext uri="{BB962C8B-B14F-4D97-AF65-F5344CB8AC3E}">
        <p14:creationId xmlns:p14="http://schemas.microsoft.com/office/powerpoint/2010/main" val="969934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3989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FE4904-0219-7549-9D48-C2F473F3E5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55620B-C8C3-484F-976A-E189B44587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B1B3CD-62A9-E740-BA4C-4F7D0DDBB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A1B46F-0204-8D4B-A538-571B6E4710B5}" type="datetimeFigureOut">
              <a:rPr lang="en-US" smtClean="0"/>
              <a:t>4/23/2020</a:t>
            </a:fld>
            <a:endParaRPr lang="en-US"/>
          </a:p>
        </p:txBody>
      </p:sp>
      <p:sp>
        <p:nvSpPr>
          <p:cNvPr id="5" name="Footer Placeholder 4">
            <a:extLst>
              <a:ext uri="{FF2B5EF4-FFF2-40B4-BE49-F238E27FC236}">
                <a16:creationId xmlns:a16="http://schemas.microsoft.com/office/drawing/2014/main" id="{17429158-F3B2-E34D-8925-024FF3C281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A8A425-87AF-5347-852D-E39FF01B4A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2E2798-E447-9E41-B35F-A384935AC987}" type="slidenum">
              <a:rPr lang="en-US" smtClean="0"/>
              <a:t>‹#›</a:t>
            </a:fld>
            <a:endParaRPr lang="en-US"/>
          </a:p>
        </p:txBody>
      </p:sp>
    </p:spTree>
    <p:extLst>
      <p:ext uri="{BB962C8B-B14F-4D97-AF65-F5344CB8AC3E}">
        <p14:creationId xmlns:p14="http://schemas.microsoft.com/office/powerpoint/2010/main" val="3222191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3623147-123A-984B-88C3-2293A0DF269F}"/>
              </a:ext>
            </a:extLst>
          </p:cNvPr>
          <p:cNvSpPr>
            <a:spLocks noGrp="1"/>
          </p:cNvSpPr>
          <p:nvPr>
            <p:ph type="ctrTitle"/>
          </p:nvPr>
        </p:nvSpPr>
        <p:spPr>
          <a:xfrm>
            <a:off x="8748214" y="0"/>
            <a:ext cx="3443785" cy="6858000"/>
          </a:xfrm>
          <a:solidFill>
            <a:srgbClr val="141113"/>
          </a:solidFill>
          <a:ln>
            <a:noFill/>
          </a:ln>
        </p:spPr>
        <p:txBody>
          <a:bodyPr vert="horz" lIns="343750" tIns="343750" rIns="343750" bIns="343750" rtlCol="0" anchor="ctr">
            <a:noAutofit/>
          </a:bodyPr>
          <a:lstStyle/>
          <a:p>
            <a:pPr algn="l"/>
            <a:r>
              <a:rPr lang="en-US" sz="1650" b="1" dirty="0"/>
              <a:t/>
            </a:r>
            <a:br>
              <a:rPr lang="en-US" sz="1650" b="1" dirty="0"/>
            </a:br>
            <a:r>
              <a:rPr lang="en-US" sz="1650" b="1" dirty="0"/>
              <a:t/>
            </a:r>
            <a:br>
              <a:rPr lang="en-US" sz="1650" b="1" dirty="0"/>
            </a:br>
            <a:r>
              <a:rPr lang="en-US" sz="1650" b="1" dirty="0">
                <a:solidFill>
                  <a:schemeClr val="bg1">
                    <a:lumMod val="75000"/>
                  </a:schemeClr>
                </a:solidFill>
              </a:rPr>
              <a:t/>
            </a:r>
            <a:br>
              <a:rPr lang="en-US" sz="1650" b="1" dirty="0">
                <a:solidFill>
                  <a:schemeClr val="bg1">
                    <a:lumMod val="75000"/>
                  </a:schemeClr>
                </a:solidFill>
              </a:rPr>
            </a:br>
            <a:r>
              <a:rPr lang="en-US" sz="1650" b="1" dirty="0">
                <a:solidFill>
                  <a:schemeClr val="bg1">
                    <a:lumMod val="75000"/>
                  </a:schemeClr>
                </a:solidFill>
              </a:rPr>
              <a:t/>
            </a:r>
            <a:br>
              <a:rPr lang="en-US" sz="1650" b="1" dirty="0">
                <a:solidFill>
                  <a:schemeClr val="bg1">
                    <a:lumMod val="75000"/>
                  </a:schemeClr>
                </a:solidFill>
              </a:rPr>
            </a:br>
            <a:r>
              <a:rPr lang="en-US" sz="2000" dirty="0">
                <a:solidFill>
                  <a:schemeClr val="bg1">
                    <a:lumMod val="75000"/>
                  </a:schemeClr>
                </a:solidFill>
                <a:latin typeface="Calibri" panose="020F0502020204030204" pitchFamily="34" charset="0"/>
                <a:cs typeface="Calibri" panose="020F0502020204030204" pitchFamily="34" charset="0"/>
              </a:rPr>
              <a:t>Slides to accompany</a:t>
            </a:r>
            <a:r>
              <a:rPr lang="en-US" sz="1650" dirty="0">
                <a:solidFill>
                  <a:schemeClr val="bg1">
                    <a:lumMod val="75000"/>
                  </a:schemeClr>
                </a:solidFill>
                <a:latin typeface="Calibri" panose="020F0502020204030204" pitchFamily="34" charset="0"/>
                <a:cs typeface="Calibri" panose="020F0502020204030204" pitchFamily="34" charset="0"/>
              </a:rPr>
              <a:t> </a:t>
            </a:r>
            <a:br>
              <a:rPr lang="en-US" sz="1650" dirty="0">
                <a:solidFill>
                  <a:schemeClr val="bg1">
                    <a:lumMod val="75000"/>
                  </a:schemeClr>
                </a:solidFill>
                <a:latin typeface="Calibri" panose="020F0502020204030204" pitchFamily="34" charset="0"/>
                <a:cs typeface="Calibri" panose="020F0502020204030204" pitchFamily="34" charset="0"/>
              </a:rPr>
            </a:br>
            <a:r>
              <a:rPr lang="en-US" sz="752" dirty="0">
                <a:solidFill>
                  <a:schemeClr val="bg1">
                    <a:lumMod val="75000"/>
                  </a:schemeClr>
                </a:solidFill>
                <a:latin typeface="Calibri" panose="020F0502020204030204" pitchFamily="34" charset="0"/>
                <a:cs typeface="Calibri" panose="020F0502020204030204" pitchFamily="34" charset="0"/>
              </a:rPr>
              <a:t/>
            </a:r>
            <a:br>
              <a:rPr lang="en-US" sz="752" dirty="0">
                <a:solidFill>
                  <a:schemeClr val="bg1">
                    <a:lumMod val="75000"/>
                  </a:schemeClr>
                </a:solidFill>
                <a:latin typeface="Calibri" panose="020F0502020204030204" pitchFamily="34" charset="0"/>
                <a:cs typeface="Calibri" panose="020F0502020204030204" pitchFamily="34" charset="0"/>
              </a:rPr>
            </a:br>
            <a:r>
              <a:rPr lang="en-US" sz="2400" b="1" dirty="0">
                <a:solidFill>
                  <a:schemeClr val="bg1">
                    <a:lumMod val="75000"/>
                  </a:schemeClr>
                </a:solidFill>
                <a:latin typeface="+mn-lt"/>
                <a:cs typeface="Calibri" panose="020F0502020204030204" pitchFamily="34" charset="0"/>
              </a:rPr>
              <a:t>Peace Literacy Curriculum:</a:t>
            </a:r>
            <a:r>
              <a:rPr lang="en-US" sz="2400" dirty="0">
                <a:solidFill>
                  <a:schemeClr val="bg1">
                    <a:lumMod val="75000"/>
                  </a:schemeClr>
                </a:solidFill>
                <a:latin typeface="+mn-lt"/>
                <a:cs typeface="Calibri" panose="020F0502020204030204" pitchFamily="34" charset="0"/>
              </a:rPr>
              <a:t/>
            </a:r>
            <a:br>
              <a:rPr lang="en-US" sz="2400" dirty="0">
                <a:solidFill>
                  <a:schemeClr val="bg1">
                    <a:lumMod val="75000"/>
                  </a:schemeClr>
                </a:solidFill>
                <a:latin typeface="+mn-lt"/>
                <a:cs typeface="Calibri" panose="020F0502020204030204" pitchFamily="34" charset="0"/>
              </a:rPr>
            </a:br>
            <a:r>
              <a:rPr lang="en-US" sz="2400" dirty="0">
                <a:solidFill>
                  <a:schemeClr val="bg1">
                    <a:lumMod val="75000"/>
                  </a:schemeClr>
                </a:solidFill>
                <a:latin typeface="+mn-lt"/>
                <a:cs typeface="Calibri" panose="020F0502020204030204" pitchFamily="34" charset="0"/>
              </a:rPr>
              <a:t>Navigating Crisis, Uncertainty, and Technology</a:t>
            </a:r>
            <a:r>
              <a:rPr lang="en-US" sz="2400" dirty="0">
                <a:solidFill>
                  <a:schemeClr val="bg1">
                    <a:lumMod val="75000"/>
                  </a:schemeClr>
                </a:solidFill>
                <a:latin typeface="+mn-lt"/>
              </a:rPr>
              <a:t> </a:t>
            </a:r>
            <a:r>
              <a:rPr lang="en-US" sz="2181" dirty="0">
                <a:solidFill>
                  <a:schemeClr val="accent2"/>
                </a:solidFill>
                <a:latin typeface="Cambria" panose="02040503050406030204" pitchFamily="18" charset="0"/>
              </a:rPr>
              <a:t/>
            </a:r>
            <a:br>
              <a:rPr lang="en-US" sz="2181" dirty="0">
                <a:solidFill>
                  <a:schemeClr val="accent2"/>
                </a:solidFill>
                <a:latin typeface="Cambria" panose="02040503050406030204" pitchFamily="18" charset="0"/>
              </a:rPr>
            </a:br>
            <a:r>
              <a:rPr lang="en-US" sz="1504" dirty="0">
                <a:solidFill>
                  <a:schemeClr val="accent2"/>
                </a:solidFill>
                <a:latin typeface="Calibri" panose="020F0502020204030204" pitchFamily="34" charset="0"/>
                <a:cs typeface="Calibri" panose="020F0502020204030204" pitchFamily="34" charset="0"/>
              </a:rPr>
              <a:t/>
            </a:r>
            <a:br>
              <a:rPr lang="en-US" sz="1504" dirty="0">
                <a:solidFill>
                  <a:schemeClr val="accent2"/>
                </a:solidFill>
                <a:latin typeface="Calibri" panose="020F0502020204030204" pitchFamily="34" charset="0"/>
                <a:cs typeface="Calibri" panose="020F0502020204030204" pitchFamily="34" charset="0"/>
              </a:rPr>
            </a:br>
            <a:r>
              <a:rPr lang="en-US" sz="2000" b="1" dirty="0">
                <a:solidFill>
                  <a:schemeClr val="bg1">
                    <a:lumMod val="95000"/>
                  </a:schemeClr>
                </a:solidFill>
                <a:latin typeface="Calibri" panose="020F0502020204030204" pitchFamily="34" charset="0"/>
                <a:cs typeface="Calibri" panose="020F0502020204030204" pitchFamily="34" charset="0"/>
              </a:rPr>
              <a:t>Part 3: Navigating the Fog of the Digital World</a:t>
            </a:r>
            <a:r>
              <a:rPr lang="en-US" sz="2000" dirty="0">
                <a:solidFill>
                  <a:schemeClr val="bg1">
                    <a:lumMod val="95000"/>
                  </a:schemeClr>
                </a:solidFill>
                <a:latin typeface="Calibri" panose="020F0502020204030204" pitchFamily="34" charset="0"/>
                <a:cs typeface="Calibri" panose="020F0502020204030204" pitchFamily="34" charset="0"/>
              </a:rPr>
              <a:t/>
            </a:r>
            <a:br>
              <a:rPr lang="en-US" sz="2000" dirty="0">
                <a:solidFill>
                  <a:schemeClr val="bg1">
                    <a:lumMod val="95000"/>
                  </a:schemeClr>
                </a:solidFill>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
            </a:r>
            <a:br>
              <a:rPr lang="en-US" sz="2000" dirty="0">
                <a:latin typeface="Calibri" panose="020F0502020204030204" pitchFamily="34" charset="0"/>
                <a:cs typeface="Calibri" panose="020F0502020204030204" pitchFamily="34" charset="0"/>
              </a:rPr>
            </a:br>
            <a:r>
              <a:rPr lang="en-US" sz="1800" dirty="0">
                <a:solidFill>
                  <a:srgbClr val="C1C5C7"/>
                </a:solidFill>
                <a:latin typeface="Calibri" panose="020F0502020204030204" pitchFamily="34" charset="0"/>
                <a:cs typeface="Calibri" panose="020F0502020204030204" pitchFamily="34" charset="0"/>
              </a:rPr>
              <a:t>Available at </a:t>
            </a:r>
            <a:r>
              <a:rPr lang="en-US" sz="1800" dirty="0" err="1">
                <a:solidFill>
                  <a:srgbClr val="C1C5C7"/>
                </a:solidFill>
                <a:latin typeface="Calibri" panose="020F0502020204030204" pitchFamily="34" charset="0"/>
                <a:cs typeface="Calibri" panose="020F0502020204030204" pitchFamily="34" charset="0"/>
              </a:rPr>
              <a:t>peaceliteracy.org</a:t>
            </a:r>
            <a:r>
              <a:rPr lang="en-US" sz="1800" dirty="0">
                <a:solidFill>
                  <a:srgbClr val="C1C5C7"/>
                </a:solidFill>
                <a:latin typeface="Calibri" panose="020F0502020204030204" pitchFamily="34" charset="0"/>
                <a:cs typeface="Calibri" panose="020F0502020204030204" pitchFamily="34" charset="0"/>
              </a:rPr>
              <a:t/>
            </a:r>
            <a:br>
              <a:rPr lang="en-US" sz="1800" dirty="0">
                <a:solidFill>
                  <a:srgbClr val="C1C5C7"/>
                </a:solidFill>
                <a:latin typeface="Calibri" panose="020F0502020204030204" pitchFamily="34" charset="0"/>
                <a:cs typeface="Calibri" panose="020F0502020204030204" pitchFamily="34" charset="0"/>
              </a:rPr>
            </a:br>
            <a:r>
              <a:rPr lang="en-US" sz="1800" dirty="0">
                <a:solidFill>
                  <a:srgbClr val="C1C5C7"/>
                </a:solidFill>
                <a:latin typeface="Calibri" panose="020F0502020204030204" pitchFamily="34" charset="0"/>
                <a:cs typeface="Calibri" panose="020F0502020204030204" pitchFamily="34" charset="0"/>
              </a:rPr>
              <a:t/>
            </a:r>
            <a:br>
              <a:rPr lang="en-US" sz="1800" dirty="0">
                <a:solidFill>
                  <a:srgbClr val="C1C5C7"/>
                </a:solidFill>
                <a:latin typeface="Calibri" panose="020F0502020204030204" pitchFamily="34" charset="0"/>
                <a:cs typeface="Calibri" panose="020F0502020204030204" pitchFamily="34" charset="0"/>
              </a:rPr>
            </a:br>
            <a:r>
              <a:rPr lang="en-US" sz="1800" b="1" dirty="0">
                <a:solidFill>
                  <a:srgbClr val="C1C5C7"/>
                </a:solidFill>
                <a:latin typeface="Calibri" panose="020F0502020204030204" pitchFamily="34" charset="0"/>
                <a:cs typeface="Calibri" panose="020F0502020204030204" pitchFamily="34" charset="0"/>
              </a:rPr>
              <a:t>Prepared by</a:t>
            </a:r>
            <a:r>
              <a:rPr lang="en-US" sz="1800" dirty="0">
                <a:solidFill>
                  <a:srgbClr val="C1C5C7"/>
                </a:solidFill>
                <a:latin typeface="Calibri" panose="020F0502020204030204" pitchFamily="34" charset="0"/>
                <a:cs typeface="Calibri" panose="020F0502020204030204" pitchFamily="34" charset="0"/>
              </a:rPr>
              <a:t/>
            </a:r>
            <a:br>
              <a:rPr lang="en-US" sz="1800" dirty="0">
                <a:solidFill>
                  <a:srgbClr val="C1C5C7"/>
                </a:solidFill>
                <a:latin typeface="Calibri" panose="020F0502020204030204" pitchFamily="34" charset="0"/>
                <a:cs typeface="Calibri" panose="020F0502020204030204" pitchFamily="34" charset="0"/>
              </a:rPr>
            </a:br>
            <a:r>
              <a:rPr lang="en-US" sz="1800" dirty="0">
                <a:solidFill>
                  <a:srgbClr val="C1C5C7"/>
                </a:solidFill>
                <a:latin typeface="Calibri" panose="020F0502020204030204" pitchFamily="34" charset="0"/>
                <a:cs typeface="Calibri" panose="020F0502020204030204" pitchFamily="34" charset="0"/>
              </a:rPr>
              <a:t>Paul K. Chappell,</a:t>
            </a:r>
            <a:br>
              <a:rPr lang="en-US" sz="1800" dirty="0">
                <a:solidFill>
                  <a:srgbClr val="C1C5C7"/>
                </a:solidFill>
                <a:latin typeface="Calibri" panose="020F0502020204030204" pitchFamily="34" charset="0"/>
                <a:cs typeface="Calibri" panose="020F0502020204030204" pitchFamily="34" charset="0"/>
              </a:rPr>
            </a:br>
            <a:r>
              <a:rPr lang="en-US" sz="1800" dirty="0">
                <a:solidFill>
                  <a:srgbClr val="C1C5C7"/>
                </a:solidFill>
                <a:latin typeface="Calibri" panose="020F0502020204030204" pitchFamily="34" charset="0"/>
                <a:cs typeface="Calibri" panose="020F0502020204030204" pitchFamily="34" charset="0"/>
              </a:rPr>
              <a:t>Stephanie </a:t>
            </a:r>
            <a:r>
              <a:rPr lang="en-US" sz="1800" dirty="0" err="1">
                <a:solidFill>
                  <a:srgbClr val="C1C5C7"/>
                </a:solidFill>
                <a:latin typeface="Calibri" panose="020F0502020204030204" pitchFamily="34" charset="0"/>
                <a:cs typeface="Calibri" panose="020F0502020204030204" pitchFamily="34" charset="0"/>
              </a:rPr>
              <a:t>Clapes</a:t>
            </a:r>
            <a:r>
              <a:rPr lang="en-US" sz="1800" dirty="0">
                <a:solidFill>
                  <a:srgbClr val="C1C5C7"/>
                </a:solidFill>
                <a:latin typeface="Calibri" panose="020F0502020204030204" pitchFamily="34" charset="0"/>
                <a:cs typeface="Calibri" panose="020F0502020204030204" pitchFamily="34" charset="0"/>
              </a:rPr>
              <a:t>,</a:t>
            </a:r>
            <a:br>
              <a:rPr lang="en-US" sz="1800" dirty="0">
                <a:solidFill>
                  <a:srgbClr val="C1C5C7"/>
                </a:solidFill>
                <a:latin typeface="Calibri" panose="020F0502020204030204" pitchFamily="34" charset="0"/>
                <a:cs typeface="Calibri" panose="020F0502020204030204" pitchFamily="34" charset="0"/>
              </a:rPr>
            </a:br>
            <a:r>
              <a:rPr lang="en-US" sz="1800" dirty="0">
                <a:solidFill>
                  <a:srgbClr val="C1C5C7"/>
                </a:solidFill>
                <a:latin typeface="Calibri" panose="020F0502020204030204" pitchFamily="34" charset="0"/>
                <a:cs typeface="Calibri" panose="020F0502020204030204" pitchFamily="34" charset="0"/>
              </a:rPr>
              <a:t>and Donna </a:t>
            </a:r>
            <a:r>
              <a:rPr lang="en-US" sz="1800" dirty="0" err="1">
                <a:solidFill>
                  <a:srgbClr val="C1C5C7"/>
                </a:solidFill>
                <a:latin typeface="Calibri" panose="020F0502020204030204" pitchFamily="34" charset="0"/>
                <a:cs typeface="Calibri" panose="020F0502020204030204" pitchFamily="34" charset="0"/>
              </a:rPr>
              <a:t>Cowle</a:t>
            </a:r>
            <a:r>
              <a:rPr lang="en-US" dirty="0">
                <a:solidFill>
                  <a:srgbClr val="C1C5C7"/>
                </a:solidFill>
                <a:latin typeface="Calibri" panose="020F0502020204030204" pitchFamily="34" charset="0"/>
                <a:cs typeface="Calibri" panose="020F0502020204030204" pitchFamily="34" charset="0"/>
              </a:rPr>
              <a:t/>
            </a:r>
            <a:br>
              <a:rPr lang="en-US" dirty="0">
                <a:solidFill>
                  <a:srgbClr val="C1C5C7"/>
                </a:solidFill>
                <a:latin typeface="Calibri" panose="020F0502020204030204" pitchFamily="34" charset="0"/>
                <a:cs typeface="Calibri" panose="020F0502020204030204" pitchFamily="34" charset="0"/>
              </a:rPr>
            </a:br>
            <a:endParaRPr lang="en-US" sz="3600" dirty="0">
              <a:solidFill>
                <a:srgbClr val="C1C5C7"/>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B081F74-C96D-9A46-96CF-94293DBE8726}"/>
              </a:ext>
            </a:extLst>
          </p:cNvPr>
          <p:cNvPicPr>
            <a:picLocks noChangeAspect="1"/>
          </p:cNvPicPr>
          <p:nvPr/>
        </p:nvPicPr>
        <p:blipFill rotWithShape="1">
          <a:blip r:embed="rId3"/>
          <a:srcRect l="31433" b="7500"/>
          <a:stretch/>
        </p:blipFill>
        <p:spPr>
          <a:xfrm>
            <a:off x="0" y="0"/>
            <a:ext cx="8748214" cy="6858000"/>
          </a:xfrm>
          <a:prstGeom prst="rect">
            <a:avLst/>
          </a:prstGeom>
        </p:spPr>
      </p:pic>
      <p:sp>
        <p:nvSpPr>
          <p:cNvPr id="10" name="Arrow: Pentagon 9">
            <a:extLst>
              <a:ext uri="{FF2B5EF4-FFF2-40B4-BE49-F238E27FC236}">
                <a16:creationId xmlns:a16="http://schemas.microsoft.com/office/drawing/2014/main" id="{C55E76F8-2CDB-4A41-90C2-8EB9188B5757}"/>
              </a:ext>
            </a:extLst>
          </p:cNvPr>
          <p:cNvSpPr/>
          <p:nvPr/>
        </p:nvSpPr>
        <p:spPr>
          <a:xfrm>
            <a:off x="-1" y="220386"/>
            <a:ext cx="1328039" cy="363944"/>
          </a:xfrm>
          <a:prstGeom prst="homePlate">
            <a:avLst>
              <a:gd name="adj" fmla="val 48525"/>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13" name="Arrow: Chevron 10">
            <a:extLst>
              <a:ext uri="{FF2B5EF4-FFF2-40B4-BE49-F238E27FC236}">
                <a16:creationId xmlns:a16="http://schemas.microsoft.com/office/drawing/2014/main" id="{51849FB5-AC46-344A-AF54-12F6D0EE482D}"/>
              </a:ext>
            </a:extLst>
          </p:cNvPr>
          <p:cNvSpPr/>
          <p:nvPr/>
        </p:nvSpPr>
        <p:spPr>
          <a:xfrm>
            <a:off x="1191940" y="237011"/>
            <a:ext cx="622518" cy="363945"/>
          </a:xfrm>
          <a:prstGeom prst="chevron">
            <a:avLst>
              <a:gd name="adj" fmla="val 48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spTree>
    <p:extLst>
      <p:ext uri="{BB962C8B-B14F-4D97-AF65-F5344CB8AC3E}">
        <p14:creationId xmlns:p14="http://schemas.microsoft.com/office/powerpoint/2010/main" val="1398270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Pentagon 9">
            <a:extLst>
              <a:ext uri="{FF2B5EF4-FFF2-40B4-BE49-F238E27FC236}">
                <a16:creationId xmlns:a16="http://schemas.microsoft.com/office/drawing/2014/main" id="{61B2DBAE-9810-3C4D-9504-95DEFB8DEE32}"/>
              </a:ext>
            </a:extLst>
          </p:cNvPr>
          <p:cNvSpPr/>
          <p:nvPr/>
        </p:nvSpPr>
        <p:spPr>
          <a:xfrm>
            <a:off x="0" y="283296"/>
            <a:ext cx="1297263" cy="363944"/>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9" name="Arrow: Chevron 10">
            <a:extLst>
              <a:ext uri="{FF2B5EF4-FFF2-40B4-BE49-F238E27FC236}">
                <a16:creationId xmlns:a16="http://schemas.microsoft.com/office/drawing/2014/main" id="{FFE1354C-6652-564A-BCCC-F972AC402A16}"/>
              </a:ext>
            </a:extLst>
          </p:cNvPr>
          <p:cNvSpPr/>
          <p:nvPr/>
        </p:nvSpPr>
        <p:spPr>
          <a:xfrm>
            <a:off x="1185779" y="283294"/>
            <a:ext cx="608092" cy="363945"/>
          </a:xfrm>
          <a:prstGeom prst="chevron">
            <a:avLst>
              <a:gd name="adj" fmla="val 48654"/>
            </a:avLst>
          </a:prstGeom>
          <a:solidFill>
            <a:schemeClr val="accent5">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pic>
        <p:nvPicPr>
          <p:cNvPr id="3" name="Picture 2">
            <a:extLst>
              <a:ext uri="{FF2B5EF4-FFF2-40B4-BE49-F238E27FC236}">
                <a16:creationId xmlns:a16="http://schemas.microsoft.com/office/drawing/2014/main" id="{E7027A12-1740-DC40-ABF4-351E645AFD4E}"/>
              </a:ext>
            </a:extLst>
          </p:cNvPr>
          <p:cNvPicPr>
            <a:picLocks noChangeAspect="1"/>
          </p:cNvPicPr>
          <p:nvPr/>
        </p:nvPicPr>
        <p:blipFill>
          <a:blip r:embed="rId3"/>
          <a:stretch>
            <a:fillRect/>
          </a:stretch>
        </p:blipFill>
        <p:spPr>
          <a:xfrm>
            <a:off x="1185779" y="1153425"/>
            <a:ext cx="10135522" cy="5067761"/>
          </a:xfrm>
          <a:prstGeom prst="rect">
            <a:avLst/>
          </a:prstGeom>
        </p:spPr>
      </p:pic>
    </p:spTree>
    <p:extLst>
      <p:ext uri="{BB962C8B-B14F-4D97-AF65-F5344CB8AC3E}">
        <p14:creationId xmlns:p14="http://schemas.microsoft.com/office/powerpoint/2010/main" val="3737107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Pentagon 9">
            <a:extLst>
              <a:ext uri="{FF2B5EF4-FFF2-40B4-BE49-F238E27FC236}">
                <a16:creationId xmlns:a16="http://schemas.microsoft.com/office/drawing/2014/main" id="{61B2DBAE-9810-3C4D-9504-95DEFB8DEE32}"/>
              </a:ext>
            </a:extLst>
          </p:cNvPr>
          <p:cNvSpPr/>
          <p:nvPr/>
        </p:nvSpPr>
        <p:spPr>
          <a:xfrm>
            <a:off x="0" y="283296"/>
            <a:ext cx="1297263" cy="363944"/>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9" name="Arrow: Chevron 10">
            <a:extLst>
              <a:ext uri="{FF2B5EF4-FFF2-40B4-BE49-F238E27FC236}">
                <a16:creationId xmlns:a16="http://schemas.microsoft.com/office/drawing/2014/main" id="{FFE1354C-6652-564A-BCCC-F972AC402A16}"/>
              </a:ext>
            </a:extLst>
          </p:cNvPr>
          <p:cNvSpPr/>
          <p:nvPr/>
        </p:nvSpPr>
        <p:spPr>
          <a:xfrm>
            <a:off x="1185779" y="283294"/>
            <a:ext cx="608092" cy="363945"/>
          </a:xfrm>
          <a:prstGeom prst="chevron">
            <a:avLst>
              <a:gd name="adj" fmla="val 48654"/>
            </a:avLst>
          </a:prstGeom>
          <a:solidFill>
            <a:schemeClr val="accent5">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pic>
        <p:nvPicPr>
          <p:cNvPr id="6" name="Picture 5">
            <a:extLst>
              <a:ext uri="{FF2B5EF4-FFF2-40B4-BE49-F238E27FC236}">
                <a16:creationId xmlns:a16="http://schemas.microsoft.com/office/drawing/2014/main" id="{DC38F102-B22C-8F4F-A612-9E5FABF32DFB}"/>
              </a:ext>
            </a:extLst>
          </p:cNvPr>
          <p:cNvPicPr>
            <a:picLocks noChangeAspect="1"/>
          </p:cNvPicPr>
          <p:nvPr/>
        </p:nvPicPr>
        <p:blipFill>
          <a:blip r:embed="rId3"/>
          <a:stretch>
            <a:fillRect/>
          </a:stretch>
        </p:blipFill>
        <p:spPr>
          <a:xfrm>
            <a:off x="1793871" y="1076602"/>
            <a:ext cx="8985226" cy="5054189"/>
          </a:xfrm>
          <a:prstGeom prst="rect">
            <a:avLst/>
          </a:prstGeom>
        </p:spPr>
      </p:pic>
    </p:spTree>
    <p:extLst>
      <p:ext uri="{BB962C8B-B14F-4D97-AF65-F5344CB8AC3E}">
        <p14:creationId xmlns:p14="http://schemas.microsoft.com/office/powerpoint/2010/main" val="874682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82936-5A75-294E-892A-9AB57C725872}"/>
              </a:ext>
            </a:extLst>
          </p:cNvPr>
          <p:cNvSpPr>
            <a:spLocks noGrp="1"/>
          </p:cNvSpPr>
          <p:nvPr>
            <p:ph idx="1"/>
          </p:nvPr>
        </p:nvSpPr>
        <p:spPr>
          <a:xfrm>
            <a:off x="2197534" y="2694644"/>
            <a:ext cx="8138451" cy="1957459"/>
          </a:xfrm>
        </p:spPr>
        <p:style>
          <a:lnRef idx="2">
            <a:schemeClr val="dk1"/>
          </a:lnRef>
          <a:fillRef idx="1">
            <a:schemeClr val="lt1"/>
          </a:fillRef>
          <a:effectRef idx="0">
            <a:schemeClr val="dk1"/>
          </a:effectRef>
          <a:fontRef idx="minor">
            <a:schemeClr val="dk1"/>
          </a:fontRef>
        </p:style>
        <p:txBody>
          <a:bodyPr wrap="square" lIns="274320" tIns="274320" bIns="182880">
            <a:spAutoFit/>
          </a:bodyPr>
          <a:lstStyle/>
          <a:p>
            <a:pPr marL="0" indent="0" algn="ctr">
              <a:buNone/>
            </a:pPr>
            <a:r>
              <a:rPr lang="en-US" sz="3600" dirty="0"/>
              <a:t>During the COVID-19 pandemic, </a:t>
            </a:r>
            <a:br>
              <a:rPr lang="en-US" sz="3600" dirty="0"/>
            </a:br>
            <a:r>
              <a:rPr lang="en-US" sz="3600" dirty="0"/>
              <a:t>which parts of the digital world do you find yourself spending the most time in?</a:t>
            </a:r>
          </a:p>
        </p:txBody>
      </p:sp>
      <p:sp>
        <p:nvSpPr>
          <p:cNvPr id="8" name="Arrow: Pentagon 9">
            <a:extLst>
              <a:ext uri="{FF2B5EF4-FFF2-40B4-BE49-F238E27FC236}">
                <a16:creationId xmlns:a16="http://schemas.microsoft.com/office/drawing/2014/main" id="{61B2DBAE-9810-3C4D-9504-95DEFB8DEE32}"/>
              </a:ext>
            </a:extLst>
          </p:cNvPr>
          <p:cNvSpPr/>
          <p:nvPr/>
        </p:nvSpPr>
        <p:spPr>
          <a:xfrm>
            <a:off x="0" y="283296"/>
            <a:ext cx="1297263" cy="363944"/>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9" name="Arrow: Chevron 10">
            <a:extLst>
              <a:ext uri="{FF2B5EF4-FFF2-40B4-BE49-F238E27FC236}">
                <a16:creationId xmlns:a16="http://schemas.microsoft.com/office/drawing/2014/main" id="{FFE1354C-6652-564A-BCCC-F972AC402A16}"/>
              </a:ext>
            </a:extLst>
          </p:cNvPr>
          <p:cNvSpPr/>
          <p:nvPr/>
        </p:nvSpPr>
        <p:spPr>
          <a:xfrm>
            <a:off x="1185779" y="283294"/>
            <a:ext cx="608092" cy="363945"/>
          </a:xfrm>
          <a:prstGeom prst="chevron">
            <a:avLst>
              <a:gd name="adj" fmla="val 48654"/>
            </a:avLst>
          </a:prstGeom>
          <a:solidFill>
            <a:schemeClr val="accent5">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spTree>
    <p:extLst>
      <p:ext uri="{BB962C8B-B14F-4D97-AF65-F5344CB8AC3E}">
        <p14:creationId xmlns:p14="http://schemas.microsoft.com/office/powerpoint/2010/main" val="3433440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82936-5A75-294E-892A-9AB57C725872}"/>
              </a:ext>
            </a:extLst>
          </p:cNvPr>
          <p:cNvSpPr>
            <a:spLocks noGrp="1"/>
          </p:cNvSpPr>
          <p:nvPr>
            <p:ph idx="1"/>
          </p:nvPr>
        </p:nvSpPr>
        <p:spPr>
          <a:xfrm>
            <a:off x="9658349" y="1590725"/>
            <a:ext cx="2133601" cy="4061625"/>
          </a:xfrm>
        </p:spPr>
        <p:style>
          <a:lnRef idx="2">
            <a:schemeClr val="dk1"/>
          </a:lnRef>
          <a:fillRef idx="1">
            <a:schemeClr val="lt1"/>
          </a:fillRef>
          <a:effectRef idx="0">
            <a:schemeClr val="dk1"/>
          </a:effectRef>
          <a:fontRef idx="minor">
            <a:schemeClr val="dk1"/>
          </a:fontRef>
        </p:style>
        <p:txBody>
          <a:bodyPr wrap="square" lIns="182880" tIns="182880" bIns="91440">
            <a:spAutoFit/>
          </a:bodyPr>
          <a:lstStyle/>
          <a:p>
            <a:pPr marL="0" indent="0">
              <a:buNone/>
            </a:pPr>
            <a:r>
              <a:rPr lang="en-US" sz="2400" dirty="0"/>
              <a:t>The digital world can help us in many ways during this storm.</a:t>
            </a:r>
            <a:r>
              <a:rPr lang="en-US" sz="2400" b="1" dirty="0">
                <a:solidFill>
                  <a:srgbClr val="C00000"/>
                </a:solidFill>
              </a:rPr>
              <a:t> </a:t>
            </a:r>
          </a:p>
          <a:p>
            <a:pPr marL="0" indent="0">
              <a:buNone/>
            </a:pPr>
            <a:r>
              <a:rPr lang="en-US" sz="2400" dirty="0">
                <a:solidFill>
                  <a:schemeClr val="tx1"/>
                </a:solidFill>
              </a:rPr>
              <a:t>But the digital world has its own challenges that we must navigate.</a:t>
            </a:r>
            <a:endParaRPr lang="en-US" sz="2400" dirty="0">
              <a:solidFill>
                <a:schemeClr val="tx1"/>
              </a:solidFill>
              <a:effectLst/>
            </a:endParaRPr>
          </a:p>
        </p:txBody>
      </p:sp>
      <p:pic>
        <p:nvPicPr>
          <p:cNvPr id="5" name="Picture 4">
            <a:extLst>
              <a:ext uri="{FF2B5EF4-FFF2-40B4-BE49-F238E27FC236}">
                <a16:creationId xmlns:a16="http://schemas.microsoft.com/office/drawing/2014/main" id="{2F98146D-3424-A04F-AD3F-EDFBF3939105}"/>
              </a:ext>
            </a:extLst>
          </p:cNvPr>
          <p:cNvPicPr>
            <a:picLocks noChangeAspect="1"/>
          </p:cNvPicPr>
          <p:nvPr/>
        </p:nvPicPr>
        <p:blipFill>
          <a:blip r:embed="rId3"/>
          <a:stretch>
            <a:fillRect/>
          </a:stretch>
        </p:blipFill>
        <p:spPr>
          <a:xfrm>
            <a:off x="403219" y="1042856"/>
            <a:ext cx="8905881" cy="5157361"/>
          </a:xfrm>
          <a:prstGeom prst="rect">
            <a:avLst/>
          </a:prstGeom>
          <a:ln w="57150">
            <a:solidFill>
              <a:schemeClr val="tx1"/>
            </a:solidFill>
          </a:ln>
        </p:spPr>
      </p:pic>
      <p:sp>
        <p:nvSpPr>
          <p:cNvPr id="7" name="Arrow: Pentagon 9">
            <a:extLst>
              <a:ext uri="{FF2B5EF4-FFF2-40B4-BE49-F238E27FC236}">
                <a16:creationId xmlns:a16="http://schemas.microsoft.com/office/drawing/2014/main" id="{19F736C2-CF0E-4A41-9AB5-120569C22A6C}"/>
              </a:ext>
            </a:extLst>
          </p:cNvPr>
          <p:cNvSpPr/>
          <p:nvPr/>
        </p:nvSpPr>
        <p:spPr>
          <a:xfrm>
            <a:off x="0" y="283296"/>
            <a:ext cx="1297263" cy="363944"/>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8" name="Arrow: Chevron 10">
            <a:extLst>
              <a:ext uri="{FF2B5EF4-FFF2-40B4-BE49-F238E27FC236}">
                <a16:creationId xmlns:a16="http://schemas.microsoft.com/office/drawing/2014/main" id="{CF3C49F4-6339-A144-A34E-263D14DB3457}"/>
              </a:ext>
            </a:extLst>
          </p:cNvPr>
          <p:cNvSpPr/>
          <p:nvPr/>
        </p:nvSpPr>
        <p:spPr>
          <a:xfrm>
            <a:off x="1185779" y="283294"/>
            <a:ext cx="608092" cy="363945"/>
          </a:xfrm>
          <a:prstGeom prst="chevron">
            <a:avLst>
              <a:gd name="adj" fmla="val 48654"/>
            </a:avLst>
          </a:prstGeom>
          <a:solidFill>
            <a:schemeClr val="accent5">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spTree>
    <p:extLst>
      <p:ext uri="{BB962C8B-B14F-4D97-AF65-F5344CB8AC3E}">
        <p14:creationId xmlns:p14="http://schemas.microsoft.com/office/powerpoint/2010/main" val="479298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57817E-F2C6-7343-9775-39917D29F801}"/>
              </a:ext>
            </a:extLst>
          </p:cNvPr>
          <p:cNvSpPr txBox="1"/>
          <p:nvPr/>
        </p:nvSpPr>
        <p:spPr>
          <a:xfrm>
            <a:off x="9165166" y="2209091"/>
            <a:ext cx="2518833" cy="2862322"/>
          </a:xfrm>
          <a:prstGeom prst="rect">
            <a:avLst/>
          </a:prstGeom>
        </p:spPr>
        <p:style>
          <a:lnRef idx="2">
            <a:schemeClr val="dk1"/>
          </a:lnRef>
          <a:fillRef idx="1">
            <a:schemeClr val="lt1"/>
          </a:fillRef>
          <a:effectRef idx="0">
            <a:schemeClr val="dk1"/>
          </a:effectRef>
          <a:fontRef idx="minor">
            <a:schemeClr val="dk1"/>
          </a:fontRef>
        </p:style>
        <p:txBody>
          <a:bodyPr wrap="square" lIns="182880" tIns="182880" bIns="91440" rtlCol="0">
            <a:spAutoFit/>
          </a:bodyPr>
          <a:lstStyle/>
          <a:p>
            <a:r>
              <a:rPr lang="en-US" sz="2400" dirty="0"/>
              <a:t>One of the challenges is that the digital world has a kind of fog that we must learn to see through. </a:t>
            </a:r>
          </a:p>
        </p:txBody>
      </p:sp>
      <p:pic>
        <p:nvPicPr>
          <p:cNvPr id="6" name="Picture 5">
            <a:extLst>
              <a:ext uri="{FF2B5EF4-FFF2-40B4-BE49-F238E27FC236}">
                <a16:creationId xmlns:a16="http://schemas.microsoft.com/office/drawing/2014/main" id="{D564F352-8398-264E-AD8C-CE1CDE2BE9C8}"/>
              </a:ext>
            </a:extLst>
          </p:cNvPr>
          <p:cNvPicPr>
            <a:picLocks noChangeAspect="1"/>
          </p:cNvPicPr>
          <p:nvPr/>
        </p:nvPicPr>
        <p:blipFill>
          <a:blip r:embed="rId3"/>
          <a:stretch>
            <a:fillRect/>
          </a:stretch>
        </p:blipFill>
        <p:spPr>
          <a:xfrm>
            <a:off x="452439" y="1082674"/>
            <a:ext cx="8424861" cy="5241926"/>
          </a:xfrm>
          <a:prstGeom prst="rect">
            <a:avLst/>
          </a:prstGeom>
          <a:ln w="57150">
            <a:solidFill>
              <a:schemeClr val="tx1"/>
            </a:solidFill>
          </a:ln>
        </p:spPr>
      </p:pic>
      <p:sp>
        <p:nvSpPr>
          <p:cNvPr id="5" name="Arrow: Pentagon 9">
            <a:extLst>
              <a:ext uri="{FF2B5EF4-FFF2-40B4-BE49-F238E27FC236}">
                <a16:creationId xmlns:a16="http://schemas.microsoft.com/office/drawing/2014/main" id="{B1D6091A-50AD-A547-9830-49D7238EA1B7}"/>
              </a:ext>
            </a:extLst>
          </p:cNvPr>
          <p:cNvSpPr/>
          <p:nvPr/>
        </p:nvSpPr>
        <p:spPr>
          <a:xfrm>
            <a:off x="0" y="283296"/>
            <a:ext cx="1297263" cy="363944"/>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7" name="Arrow: Chevron 10">
            <a:extLst>
              <a:ext uri="{FF2B5EF4-FFF2-40B4-BE49-F238E27FC236}">
                <a16:creationId xmlns:a16="http://schemas.microsoft.com/office/drawing/2014/main" id="{95F61C80-CC28-EC4A-B119-AF790C6D7FD6}"/>
              </a:ext>
            </a:extLst>
          </p:cNvPr>
          <p:cNvSpPr/>
          <p:nvPr/>
        </p:nvSpPr>
        <p:spPr>
          <a:xfrm>
            <a:off x="1185779" y="283294"/>
            <a:ext cx="608092" cy="363945"/>
          </a:xfrm>
          <a:prstGeom prst="chevron">
            <a:avLst>
              <a:gd name="adj" fmla="val 48654"/>
            </a:avLst>
          </a:prstGeom>
          <a:solidFill>
            <a:schemeClr val="accent5">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spTree>
    <p:extLst>
      <p:ext uri="{BB962C8B-B14F-4D97-AF65-F5344CB8AC3E}">
        <p14:creationId xmlns:p14="http://schemas.microsoft.com/office/powerpoint/2010/main" val="1689673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82936-5A75-294E-892A-9AB57C725872}"/>
              </a:ext>
            </a:extLst>
          </p:cNvPr>
          <p:cNvSpPr>
            <a:spLocks noGrp="1"/>
          </p:cNvSpPr>
          <p:nvPr>
            <p:ph idx="1"/>
          </p:nvPr>
        </p:nvSpPr>
        <p:spPr>
          <a:xfrm>
            <a:off x="8706613" y="1975562"/>
            <a:ext cx="3011859" cy="3857466"/>
          </a:xfrm>
        </p:spPr>
        <p:style>
          <a:lnRef idx="2">
            <a:schemeClr val="dk1"/>
          </a:lnRef>
          <a:fillRef idx="1">
            <a:schemeClr val="lt1"/>
          </a:fillRef>
          <a:effectRef idx="0">
            <a:schemeClr val="dk1"/>
          </a:effectRef>
          <a:fontRef idx="minor">
            <a:schemeClr val="dk1"/>
          </a:fontRef>
        </p:style>
        <p:txBody>
          <a:bodyPr wrap="square" lIns="182880" tIns="182880" bIns="91440">
            <a:spAutoFit/>
          </a:bodyPr>
          <a:lstStyle/>
          <a:p>
            <a:pPr marL="0" indent="0" algn="ctr">
              <a:buNone/>
            </a:pPr>
            <a:r>
              <a:rPr lang="en-US" sz="2400" dirty="0"/>
              <a:t>When we encounter another human being through digital technology, </a:t>
            </a:r>
          </a:p>
          <a:p>
            <a:pPr marL="0" indent="0" algn="ctr">
              <a:buNone/>
            </a:pPr>
            <a:r>
              <a:rPr lang="en-US" sz="2400" dirty="0"/>
              <a:t>the technology can act like a layer of fog that varies in intensity.</a:t>
            </a:r>
          </a:p>
          <a:p>
            <a:pPr marL="0" indent="0" algn="ctr">
              <a:buNone/>
            </a:pPr>
            <a:r>
              <a:rPr lang="en-US" sz="2400" dirty="0"/>
              <a:t>We call that fog </a:t>
            </a:r>
            <a:r>
              <a:rPr lang="en-US" sz="2400" i="1" dirty="0"/>
              <a:t>mechanical distance.</a:t>
            </a:r>
          </a:p>
        </p:txBody>
      </p:sp>
      <p:pic>
        <p:nvPicPr>
          <p:cNvPr id="5" name="Picture 4">
            <a:extLst>
              <a:ext uri="{FF2B5EF4-FFF2-40B4-BE49-F238E27FC236}">
                <a16:creationId xmlns:a16="http://schemas.microsoft.com/office/drawing/2014/main" id="{FBF0B309-A5BB-E34B-9405-1EDD603E4317}"/>
              </a:ext>
            </a:extLst>
          </p:cNvPr>
          <p:cNvPicPr>
            <a:picLocks noChangeAspect="1"/>
          </p:cNvPicPr>
          <p:nvPr/>
        </p:nvPicPr>
        <p:blipFill>
          <a:blip r:embed="rId3"/>
          <a:stretch>
            <a:fillRect/>
          </a:stretch>
        </p:blipFill>
        <p:spPr>
          <a:xfrm>
            <a:off x="648631" y="1569914"/>
            <a:ext cx="7764589" cy="4668762"/>
          </a:xfrm>
          <a:prstGeom prst="rect">
            <a:avLst/>
          </a:prstGeom>
          <a:ln w="57150">
            <a:solidFill>
              <a:schemeClr val="tx1"/>
            </a:solidFill>
          </a:ln>
        </p:spPr>
      </p:pic>
      <p:sp>
        <p:nvSpPr>
          <p:cNvPr id="6" name="Arrow: Pentagon 9">
            <a:extLst>
              <a:ext uri="{FF2B5EF4-FFF2-40B4-BE49-F238E27FC236}">
                <a16:creationId xmlns:a16="http://schemas.microsoft.com/office/drawing/2014/main" id="{1E8C2B47-D326-CD46-A35B-13950740F396}"/>
              </a:ext>
            </a:extLst>
          </p:cNvPr>
          <p:cNvSpPr/>
          <p:nvPr/>
        </p:nvSpPr>
        <p:spPr>
          <a:xfrm>
            <a:off x="0" y="283296"/>
            <a:ext cx="1297263" cy="363944"/>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7" name="Arrow: Chevron 10">
            <a:extLst>
              <a:ext uri="{FF2B5EF4-FFF2-40B4-BE49-F238E27FC236}">
                <a16:creationId xmlns:a16="http://schemas.microsoft.com/office/drawing/2014/main" id="{3B3CD4E3-9F15-BA47-AFD2-F7BF6D607AF8}"/>
              </a:ext>
            </a:extLst>
          </p:cNvPr>
          <p:cNvSpPr/>
          <p:nvPr/>
        </p:nvSpPr>
        <p:spPr>
          <a:xfrm>
            <a:off x="1185779" y="283294"/>
            <a:ext cx="608092" cy="363945"/>
          </a:xfrm>
          <a:prstGeom prst="chevron">
            <a:avLst>
              <a:gd name="adj" fmla="val 48654"/>
            </a:avLst>
          </a:prstGeom>
          <a:solidFill>
            <a:schemeClr val="accent5">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spTree>
    <p:extLst>
      <p:ext uri="{BB962C8B-B14F-4D97-AF65-F5344CB8AC3E}">
        <p14:creationId xmlns:p14="http://schemas.microsoft.com/office/powerpoint/2010/main" val="995025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F0B309-A5BB-E34B-9405-1EDD603E4317}"/>
              </a:ext>
            </a:extLst>
          </p:cNvPr>
          <p:cNvPicPr>
            <a:picLocks noChangeAspect="1"/>
          </p:cNvPicPr>
          <p:nvPr/>
        </p:nvPicPr>
        <p:blipFill>
          <a:blip r:embed="rId3"/>
          <a:stretch>
            <a:fillRect/>
          </a:stretch>
        </p:blipFill>
        <p:spPr>
          <a:xfrm>
            <a:off x="2599265" y="532998"/>
            <a:ext cx="7445329" cy="4187997"/>
          </a:xfrm>
          <a:prstGeom prst="rect">
            <a:avLst/>
          </a:prstGeom>
          <a:ln w="57150">
            <a:solidFill>
              <a:schemeClr val="tx1"/>
            </a:solidFill>
          </a:ln>
        </p:spPr>
      </p:pic>
      <p:sp>
        <p:nvSpPr>
          <p:cNvPr id="2" name="TextBox 1">
            <a:extLst>
              <a:ext uri="{FF2B5EF4-FFF2-40B4-BE49-F238E27FC236}">
                <a16:creationId xmlns:a16="http://schemas.microsoft.com/office/drawing/2014/main" id="{EE9CA791-FC07-DA40-BD23-8999623841CA}"/>
              </a:ext>
            </a:extLst>
          </p:cNvPr>
          <p:cNvSpPr txBox="1"/>
          <p:nvPr/>
        </p:nvSpPr>
        <p:spPr>
          <a:xfrm>
            <a:off x="2539999" y="4968881"/>
            <a:ext cx="7563862" cy="1631216"/>
          </a:xfrm>
          <a:prstGeom prst="rect">
            <a:avLst/>
          </a:prstGeom>
        </p:spPr>
        <p:style>
          <a:lnRef idx="2">
            <a:schemeClr val="dk1"/>
          </a:lnRef>
          <a:fillRef idx="1">
            <a:schemeClr val="lt1"/>
          </a:fillRef>
          <a:effectRef idx="0">
            <a:schemeClr val="dk1"/>
          </a:effectRef>
          <a:fontRef idx="minor">
            <a:schemeClr val="dk1"/>
          </a:fontRef>
        </p:style>
        <p:txBody>
          <a:bodyPr wrap="square" lIns="182880" tIns="182880" bIns="91440" rtlCol="0">
            <a:spAutoFit/>
          </a:bodyPr>
          <a:lstStyle/>
          <a:p>
            <a:pPr algn="ctr"/>
            <a:r>
              <a:rPr lang="en-US" sz="2200" i="1" dirty="0"/>
              <a:t>Mechanical distance</a:t>
            </a:r>
            <a:r>
              <a:rPr lang="en-US" sz="2200" dirty="0"/>
              <a:t> is a term that the military uses to describe how technology can make it difficult to see each other’s humanity. If we are not careful, this fog can reduce our ability to have empathy for the person on the other side of the machine.</a:t>
            </a:r>
          </a:p>
        </p:txBody>
      </p:sp>
      <p:sp>
        <p:nvSpPr>
          <p:cNvPr id="6" name="Arrow: Pentagon 9">
            <a:extLst>
              <a:ext uri="{FF2B5EF4-FFF2-40B4-BE49-F238E27FC236}">
                <a16:creationId xmlns:a16="http://schemas.microsoft.com/office/drawing/2014/main" id="{1E8C2B47-D326-CD46-A35B-13950740F396}"/>
              </a:ext>
            </a:extLst>
          </p:cNvPr>
          <p:cNvSpPr/>
          <p:nvPr/>
        </p:nvSpPr>
        <p:spPr>
          <a:xfrm>
            <a:off x="0" y="283296"/>
            <a:ext cx="1297263" cy="363944"/>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7" name="Arrow: Chevron 10">
            <a:extLst>
              <a:ext uri="{FF2B5EF4-FFF2-40B4-BE49-F238E27FC236}">
                <a16:creationId xmlns:a16="http://schemas.microsoft.com/office/drawing/2014/main" id="{3B3CD4E3-9F15-BA47-AFD2-F7BF6D607AF8}"/>
              </a:ext>
            </a:extLst>
          </p:cNvPr>
          <p:cNvSpPr/>
          <p:nvPr/>
        </p:nvSpPr>
        <p:spPr>
          <a:xfrm>
            <a:off x="1185779" y="283294"/>
            <a:ext cx="608092" cy="363945"/>
          </a:xfrm>
          <a:prstGeom prst="chevron">
            <a:avLst>
              <a:gd name="adj" fmla="val 48654"/>
            </a:avLst>
          </a:prstGeom>
          <a:solidFill>
            <a:schemeClr val="accent5">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spTree>
    <p:extLst>
      <p:ext uri="{BB962C8B-B14F-4D97-AF65-F5344CB8AC3E}">
        <p14:creationId xmlns:p14="http://schemas.microsoft.com/office/powerpoint/2010/main" val="1283480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F0B309-A5BB-E34B-9405-1EDD603E4317}"/>
              </a:ext>
            </a:extLst>
          </p:cNvPr>
          <p:cNvPicPr>
            <a:picLocks noChangeAspect="1"/>
          </p:cNvPicPr>
          <p:nvPr/>
        </p:nvPicPr>
        <p:blipFill>
          <a:blip r:embed="rId3"/>
          <a:stretch>
            <a:fillRect/>
          </a:stretch>
        </p:blipFill>
        <p:spPr>
          <a:xfrm>
            <a:off x="2658530" y="647239"/>
            <a:ext cx="7445329" cy="4252307"/>
          </a:xfrm>
          <a:prstGeom prst="rect">
            <a:avLst/>
          </a:prstGeom>
          <a:ln w="57150">
            <a:solidFill>
              <a:schemeClr val="tx1"/>
            </a:solidFill>
          </a:ln>
        </p:spPr>
      </p:pic>
      <p:sp>
        <p:nvSpPr>
          <p:cNvPr id="2" name="TextBox 1">
            <a:extLst>
              <a:ext uri="{FF2B5EF4-FFF2-40B4-BE49-F238E27FC236}">
                <a16:creationId xmlns:a16="http://schemas.microsoft.com/office/drawing/2014/main" id="{EE9CA791-FC07-DA40-BD23-8999623841CA}"/>
              </a:ext>
            </a:extLst>
          </p:cNvPr>
          <p:cNvSpPr txBox="1"/>
          <p:nvPr/>
        </p:nvSpPr>
        <p:spPr>
          <a:xfrm>
            <a:off x="2599264" y="5175928"/>
            <a:ext cx="7563862" cy="1200329"/>
          </a:xfrm>
          <a:prstGeom prst="rect">
            <a:avLst/>
          </a:prstGeom>
        </p:spPr>
        <p:style>
          <a:lnRef idx="2">
            <a:schemeClr val="dk1"/>
          </a:lnRef>
          <a:fillRef idx="1">
            <a:schemeClr val="lt1"/>
          </a:fillRef>
          <a:effectRef idx="0">
            <a:schemeClr val="dk1"/>
          </a:effectRef>
          <a:fontRef idx="minor">
            <a:schemeClr val="dk1"/>
          </a:fontRef>
        </p:style>
        <p:txBody>
          <a:bodyPr wrap="square" lIns="182880" tIns="182880" bIns="91440" rtlCol="0">
            <a:spAutoFit/>
          </a:bodyPr>
          <a:lstStyle/>
          <a:p>
            <a:pPr algn="ctr"/>
            <a:r>
              <a:rPr lang="en-US" sz="2000" i="1" dirty="0"/>
              <a:t>Mechanical distance</a:t>
            </a:r>
            <a:r>
              <a:rPr lang="en-US" sz="2000" dirty="0"/>
              <a:t> is a fog that makes it easier for us to participate in mean-spirited comments on Youtube videos, cyber-bullying on social media, and harassment in online gaming platforms. </a:t>
            </a:r>
          </a:p>
        </p:txBody>
      </p:sp>
      <p:sp>
        <p:nvSpPr>
          <p:cNvPr id="6" name="Arrow: Pentagon 9">
            <a:extLst>
              <a:ext uri="{FF2B5EF4-FFF2-40B4-BE49-F238E27FC236}">
                <a16:creationId xmlns:a16="http://schemas.microsoft.com/office/drawing/2014/main" id="{1E8C2B47-D326-CD46-A35B-13950740F396}"/>
              </a:ext>
            </a:extLst>
          </p:cNvPr>
          <p:cNvSpPr/>
          <p:nvPr/>
        </p:nvSpPr>
        <p:spPr>
          <a:xfrm>
            <a:off x="0" y="283296"/>
            <a:ext cx="1297263" cy="363944"/>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7" name="Arrow: Chevron 10">
            <a:extLst>
              <a:ext uri="{FF2B5EF4-FFF2-40B4-BE49-F238E27FC236}">
                <a16:creationId xmlns:a16="http://schemas.microsoft.com/office/drawing/2014/main" id="{3B3CD4E3-9F15-BA47-AFD2-F7BF6D607AF8}"/>
              </a:ext>
            </a:extLst>
          </p:cNvPr>
          <p:cNvSpPr/>
          <p:nvPr/>
        </p:nvSpPr>
        <p:spPr>
          <a:xfrm>
            <a:off x="1185779" y="283294"/>
            <a:ext cx="608092" cy="363945"/>
          </a:xfrm>
          <a:prstGeom prst="chevron">
            <a:avLst>
              <a:gd name="adj" fmla="val 48654"/>
            </a:avLst>
          </a:prstGeom>
          <a:solidFill>
            <a:schemeClr val="accent5">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spTree>
    <p:extLst>
      <p:ext uri="{BB962C8B-B14F-4D97-AF65-F5344CB8AC3E}">
        <p14:creationId xmlns:p14="http://schemas.microsoft.com/office/powerpoint/2010/main" val="1660369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FA748A3-6F15-C448-8A3E-01E86AC4D21D}"/>
              </a:ext>
            </a:extLst>
          </p:cNvPr>
          <p:cNvSpPr txBox="1">
            <a:spLocks/>
          </p:cNvSpPr>
          <p:nvPr/>
        </p:nvSpPr>
        <p:spPr>
          <a:xfrm>
            <a:off x="965646" y="3013605"/>
            <a:ext cx="10188702" cy="1772793"/>
          </a:xfrm>
          <a:prstGeom prst="rect">
            <a:avLst/>
          </a:prstGeom>
        </p:spPr>
        <p:style>
          <a:lnRef idx="2">
            <a:schemeClr val="dk1"/>
          </a:lnRef>
          <a:fillRef idx="1">
            <a:schemeClr val="lt1"/>
          </a:fillRef>
          <a:effectRef idx="0">
            <a:schemeClr val="dk1"/>
          </a:effectRef>
          <a:fontRef idx="minor">
            <a:schemeClr val="dk1"/>
          </a:fontRef>
        </p:style>
        <p:txBody>
          <a:bodyPr vert="horz" wrap="square" lIns="182880" tIns="182880" rIns="91440" bIns="9144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US" sz="3600" dirty="0"/>
              <a:t>Last class we learned about two essential nutrients that we need for our inner world: </a:t>
            </a:r>
            <a:br>
              <a:rPr lang="en-US" sz="3600" dirty="0"/>
            </a:br>
            <a:r>
              <a:rPr lang="en-US" sz="3600" b="1" dirty="0"/>
              <a:t>empathy</a:t>
            </a:r>
            <a:r>
              <a:rPr lang="en-US" sz="3600" dirty="0"/>
              <a:t> and </a:t>
            </a:r>
            <a:r>
              <a:rPr lang="en-US" sz="3600" b="1" dirty="0"/>
              <a:t>attention</a:t>
            </a:r>
            <a:r>
              <a:rPr lang="en-US" sz="3600" dirty="0"/>
              <a:t>.</a:t>
            </a:r>
          </a:p>
        </p:txBody>
      </p:sp>
      <p:sp>
        <p:nvSpPr>
          <p:cNvPr id="5" name="Arrow: Pentagon 9">
            <a:extLst>
              <a:ext uri="{FF2B5EF4-FFF2-40B4-BE49-F238E27FC236}">
                <a16:creationId xmlns:a16="http://schemas.microsoft.com/office/drawing/2014/main" id="{90439C73-758C-0D42-A0D1-D2DB3C5E0090}"/>
              </a:ext>
            </a:extLst>
          </p:cNvPr>
          <p:cNvSpPr/>
          <p:nvPr/>
        </p:nvSpPr>
        <p:spPr>
          <a:xfrm>
            <a:off x="0" y="283296"/>
            <a:ext cx="1297263" cy="363944"/>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6" name="Arrow: Chevron 10">
            <a:extLst>
              <a:ext uri="{FF2B5EF4-FFF2-40B4-BE49-F238E27FC236}">
                <a16:creationId xmlns:a16="http://schemas.microsoft.com/office/drawing/2014/main" id="{7079DE5D-49C5-8B42-A1FE-9765A9FF9518}"/>
              </a:ext>
            </a:extLst>
          </p:cNvPr>
          <p:cNvSpPr/>
          <p:nvPr/>
        </p:nvSpPr>
        <p:spPr>
          <a:xfrm>
            <a:off x="1185779" y="283294"/>
            <a:ext cx="608092" cy="363945"/>
          </a:xfrm>
          <a:prstGeom prst="chevron">
            <a:avLst>
              <a:gd name="adj" fmla="val 48654"/>
            </a:avLst>
          </a:prstGeom>
          <a:solidFill>
            <a:schemeClr val="accent5">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spTree>
    <p:extLst>
      <p:ext uri="{BB962C8B-B14F-4D97-AF65-F5344CB8AC3E}">
        <p14:creationId xmlns:p14="http://schemas.microsoft.com/office/powerpoint/2010/main" val="2611692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52EAD45-A4A4-1943-99A7-472F92899C58}"/>
              </a:ext>
            </a:extLst>
          </p:cNvPr>
          <p:cNvSpPr txBox="1">
            <a:spLocks/>
          </p:cNvSpPr>
          <p:nvPr/>
        </p:nvSpPr>
        <p:spPr>
          <a:xfrm>
            <a:off x="8444487" y="1721279"/>
            <a:ext cx="3512486" cy="3767185"/>
          </a:xfrm>
          <a:prstGeom prst="rect">
            <a:avLst/>
          </a:prstGeom>
        </p:spPr>
        <p:style>
          <a:lnRef idx="2">
            <a:schemeClr val="dk1"/>
          </a:lnRef>
          <a:fillRef idx="1">
            <a:schemeClr val="lt1"/>
          </a:fillRef>
          <a:effectRef idx="0">
            <a:schemeClr val="dk1"/>
          </a:effectRef>
          <a:fontRef idx="minor">
            <a:schemeClr val="dk1"/>
          </a:fontRef>
        </p:style>
        <p:txBody>
          <a:bodyPr vert="horz" wrap="square" lIns="182880" tIns="182880" rIns="91440" bIns="9144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US" dirty="0"/>
              <a:t>Why do you think the fog of mechanical distance that we encounter in the digital world can affect our ability to give and receive the important nutrient of </a:t>
            </a:r>
            <a:r>
              <a:rPr lang="en-US" b="1" dirty="0"/>
              <a:t>empathy</a:t>
            </a:r>
            <a:r>
              <a:rPr lang="en-US" dirty="0"/>
              <a:t>?</a:t>
            </a:r>
          </a:p>
        </p:txBody>
      </p:sp>
      <p:pic>
        <p:nvPicPr>
          <p:cNvPr id="3" name="Picture 2">
            <a:extLst>
              <a:ext uri="{FF2B5EF4-FFF2-40B4-BE49-F238E27FC236}">
                <a16:creationId xmlns:a16="http://schemas.microsoft.com/office/drawing/2014/main" id="{BFDD8D2D-1024-FA4F-806F-3E4854E94906}"/>
              </a:ext>
            </a:extLst>
          </p:cNvPr>
          <p:cNvPicPr>
            <a:picLocks noChangeAspect="1"/>
          </p:cNvPicPr>
          <p:nvPr/>
        </p:nvPicPr>
        <p:blipFill>
          <a:blip r:embed="rId3"/>
          <a:stretch>
            <a:fillRect/>
          </a:stretch>
        </p:blipFill>
        <p:spPr>
          <a:xfrm>
            <a:off x="1185780" y="909636"/>
            <a:ext cx="7060296" cy="5295221"/>
          </a:xfrm>
          <a:prstGeom prst="rect">
            <a:avLst/>
          </a:prstGeom>
        </p:spPr>
      </p:pic>
      <p:sp>
        <p:nvSpPr>
          <p:cNvPr id="5" name="Arrow: Pentagon 9">
            <a:extLst>
              <a:ext uri="{FF2B5EF4-FFF2-40B4-BE49-F238E27FC236}">
                <a16:creationId xmlns:a16="http://schemas.microsoft.com/office/drawing/2014/main" id="{40573121-0077-D047-853C-3529C9D24BFF}"/>
              </a:ext>
            </a:extLst>
          </p:cNvPr>
          <p:cNvSpPr/>
          <p:nvPr/>
        </p:nvSpPr>
        <p:spPr>
          <a:xfrm>
            <a:off x="0" y="283296"/>
            <a:ext cx="1297263" cy="363944"/>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6" name="Arrow: Chevron 10">
            <a:extLst>
              <a:ext uri="{FF2B5EF4-FFF2-40B4-BE49-F238E27FC236}">
                <a16:creationId xmlns:a16="http://schemas.microsoft.com/office/drawing/2014/main" id="{6152EEBB-C9B4-884B-B82D-60AF1E83F04B}"/>
              </a:ext>
            </a:extLst>
          </p:cNvPr>
          <p:cNvSpPr/>
          <p:nvPr/>
        </p:nvSpPr>
        <p:spPr>
          <a:xfrm>
            <a:off x="1185779" y="283294"/>
            <a:ext cx="608092" cy="363945"/>
          </a:xfrm>
          <a:prstGeom prst="chevron">
            <a:avLst>
              <a:gd name="adj" fmla="val 48654"/>
            </a:avLst>
          </a:prstGeom>
          <a:solidFill>
            <a:schemeClr val="accent5">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spTree>
    <p:extLst>
      <p:ext uri="{BB962C8B-B14F-4D97-AF65-F5344CB8AC3E}">
        <p14:creationId xmlns:p14="http://schemas.microsoft.com/office/powerpoint/2010/main" val="131254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82936-5A75-294E-892A-9AB57C725872}"/>
              </a:ext>
            </a:extLst>
          </p:cNvPr>
          <p:cNvSpPr>
            <a:spLocks noGrp="1"/>
          </p:cNvSpPr>
          <p:nvPr>
            <p:ph idx="1"/>
          </p:nvPr>
        </p:nvSpPr>
        <p:spPr>
          <a:xfrm>
            <a:off x="7742767" y="1740687"/>
            <a:ext cx="3943349" cy="3767185"/>
          </a:xfrm>
        </p:spPr>
        <p:style>
          <a:lnRef idx="2">
            <a:schemeClr val="dk1"/>
          </a:lnRef>
          <a:fillRef idx="1">
            <a:schemeClr val="lt1"/>
          </a:fillRef>
          <a:effectRef idx="0">
            <a:schemeClr val="dk1"/>
          </a:effectRef>
          <a:fontRef idx="minor">
            <a:schemeClr val="dk1"/>
          </a:fontRef>
        </p:style>
        <p:txBody>
          <a:bodyPr wrap="square" lIns="274320" tIns="182880" bIns="91440">
            <a:spAutoFit/>
          </a:bodyPr>
          <a:lstStyle/>
          <a:p>
            <a:pPr marL="0" indent="0">
              <a:buNone/>
            </a:pPr>
            <a:r>
              <a:rPr lang="en-US" dirty="0"/>
              <a:t>The outer world can affect our inner world. And our inner world can affect the outer world. As we move around in the outer world together, we are affecting each other’s inner worlds.</a:t>
            </a:r>
          </a:p>
        </p:txBody>
      </p:sp>
      <p:pic>
        <p:nvPicPr>
          <p:cNvPr id="5" name="Picture 4">
            <a:extLst>
              <a:ext uri="{FF2B5EF4-FFF2-40B4-BE49-F238E27FC236}">
                <a16:creationId xmlns:a16="http://schemas.microsoft.com/office/drawing/2014/main" id="{A2F5FA6E-7C4C-3948-9B22-6F5CD460B082}"/>
              </a:ext>
            </a:extLst>
          </p:cNvPr>
          <p:cNvPicPr>
            <a:picLocks noChangeAspect="1"/>
          </p:cNvPicPr>
          <p:nvPr/>
        </p:nvPicPr>
        <p:blipFill>
          <a:blip r:embed="rId3"/>
          <a:stretch>
            <a:fillRect/>
          </a:stretch>
        </p:blipFill>
        <p:spPr>
          <a:xfrm>
            <a:off x="2192867" y="824954"/>
            <a:ext cx="5154769" cy="5598653"/>
          </a:xfrm>
          <a:prstGeom prst="rect">
            <a:avLst/>
          </a:prstGeom>
          <a:ln w="57150">
            <a:solidFill>
              <a:schemeClr val="tx1"/>
            </a:solidFill>
          </a:ln>
        </p:spPr>
      </p:pic>
      <p:sp>
        <p:nvSpPr>
          <p:cNvPr id="10" name="Arrow: Pentagon 9">
            <a:extLst>
              <a:ext uri="{FF2B5EF4-FFF2-40B4-BE49-F238E27FC236}">
                <a16:creationId xmlns:a16="http://schemas.microsoft.com/office/drawing/2014/main" id="{22F5333D-7FCE-F54C-AE84-3BAAF9EEB01C}"/>
              </a:ext>
            </a:extLst>
          </p:cNvPr>
          <p:cNvSpPr/>
          <p:nvPr/>
        </p:nvSpPr>
        <p:spPr>
          <a:xfrm>
            <a:off x="0" y="283296"/>
            <a:ext cx="1297263" cy="363944"/>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11" name="Arrow: Chevron 10">
            <a:extLst>
              <a:ext uri="{FF2B5EF4-FFF2-40B4-BE49-F238E27FC236}">
                <a16:creationId xmlns:a16="http://schemas.microsoft.com/office/drawing/2014/main" id="{23FF0579-F4F0-C140-B1E2-120FB5F61DC8}"/>
              </a:ext>
            </a:extLst>
          </p:cNvPr>
          <p:cNvSpPr/>
          <p:nvPr/>
        </p:nvSpPr>
        <p:spPr>
          <a:xfrm>
            <a:off x="1185779" y="283294"/>
            <a:ext cx="608092" cy="363945"/>
          </a:xfrm>
          <a:prstGeom prst="chevron">
            <a:avLst>
              <a:gd name="adj" fmla="val 48654"/>
            </a:avLst>
          </a:prstGeom>
          <a:solidFill>
            <a:schemeClr val="accent5">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spTree>
    <p:extLst>
      <p:ext uri="{BB962C8B-B14F-4D97-AF65-F5344CB8AC3E}">
        <p14:creationId xmlns:p14="http://schemas.microsoft.com/office/powerpoint/2010/main" val="3530052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2664E7F-5AFB-FC4F-9F55-45EAAD72F988}"/>
              </a:ext>
            </a:extLst>
          </p:cNvPr>
          <p:cNvSpPr>
            <a:spLocks noGrp="1"/>
          </p:cNvSpPr>
          <p:nvPr>
            <p:ph idx="1"/>
          </p:nvPr>
        </p:nvSpPr>
        <p:spPr>
          <a:xfrm>
            <a:off x="8293099" y="1993304"/>
            <a:ext cx="3651398" cy="3379387"/>
          </a:xfrm>
        </p:spPr>
        <p:style>
          <a:lnRef idx="2">
            <a:schemeClr val="dk1"/>
          </a:lnRef>
          <a:fillRef idx="1">
            <a:schemeClr val="lt1"/>
          </a:fillRef>
          <a:effectRef idx="0">
            <a:schemeClr val="dk1"/>
          </a:effectRef>
          <a:fontRef idx="minor">
            <a:schemeClr val="dk1"/>
          </a:fontRef>
        </p:style>
        <p:txBody>
          <a:bodyPr wrap="square" lIns="182880" tIns="182880" bIns="91440">
            <a:spAutoFit/>
          </a:bodyPr>
          <a:lstStyle/>
          <a:p>
            <a:pPr marL="0" indent="0" algn="ctr">
              <a:buNone/>
            </a:pPr>
            <a:r>
              <a:rPr lang="en-US" dirty="0"/>
              <a:t>Why do you think the fog of mechanical distance that we encounter in the digital world can affect our ability to give and receive the important nutrient of </a:t>
            </a:r>
            <a:r>
              <a:rPr lang="en-US" b="1" dirty="0"/>
              <a:t>attention</a:t>
            </a:r>
            <a:r>
              <a:rPr lang="en-US" dirty="0"/>
              <a:t>?</a:t>
            </a:r>
            <a:endParaRPr lang="en-US" b="0" dirty="0">
              <a:effectLst/>
            </a:endParaRPr>
          </a:p>
        </p:txBody>
      </p:sp>
      <p:sp>
        <p:nvSpPr>
          <p:cNvPr id="5" name="Arrow: Pentagon 9">
            <a:extLst>
              <a:ext uri="{FF2B5EF4-FFF2-40B4-BE49-F238E27FC236}">
                <a16:creationId xmlns:a16="http://schemas.microsoft.com/office/drawing/2014/main" id="{90439C73-758C-0D42-A0D1-D2DB3C5E0090}"/>
              </a:ext>
            </a:extLst>
          </p:cNvPr>
          <p:cNvSpPr/>
          <p:nvPr/>
        </p:nvSpPr>
        <p:spPr>
          <a:xfrm>
            <a:off x="0" y="283296"/>
            <a:ext cx="1297263" cy="363944"/>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6" name="Arrow: Chevron 10">
            <a:extLst>
              <a:ext uri="{FF2B5EF4-FFF2-40B4-BE49-F238E27FC236}">
                <a16:creationId xmlns:a16="http://schemas.microsoft.com/office/drawing/2014/main" id="{7079DE5D-49C5-8B42-A1FE-9765A9FF9518}"/>
              </a:ext>
            </a:extLst>
          </p:cNvPr>
          <p:cNvSpPr/>
          <p:nvPr/>
        </p:nvSpPr>
        <p:spPr>
          <a:xfrm>
            <a:off x="1185779" y="283294"/>
            <a:ext cx="608092" cy="363945"/>
          </a:xfrm>
          <a:prstGeom prst="chevron">
            <a:avLst>
              <a:gd name="adj" fmla="val 48654"/>
            </a:avLst>
          </a:prstGeom>
          <a:solidFill>
            <a:schemeClr val="accent5">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pic>
        <p:nvPicPr>
          <p:cNvPr id="8" name="Picture 7" descr="13fec72339fe314355219ab8cf88503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9" y="946726"/>
            <a:ext cx="7296727" cy="5472545"/>
          </a:xfrm>
          <a:prstGeom prst="rect">
            <a:avLst/>
          </a:prstGeom>
        </p:spPr>
      </p:pic>
    </p:spTree>
    <p:extLst>
      <p:ext uri="{BB962C8B-B14F-4D97-AF65-F5344CB8AC3E}">
        <p14:creationId xmlns:p14="http://schemas.microsoft.com/office/powerpoint/2010/main" val="3236630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7F3A777-C772-F042-B8D1-3239DCA1A89A}"/>
              </a:ext>
            </a:extLst>
          </p:cNvPr>
          <p:cNvSpPr txBox="1">
            <a:spLocks/>
          </p:cNvSpPr>
          <p:nvPr/>
        </p:nvSpPr>
        <p:spPr>
          <a:xfrm>
            <a:off x="3116721" y="2889787"/>
            <a:ext cx="6244994" cy="1274195"/>
          </a:xfrm>
          <a:prstGeom prst="rect">
            <a:avLst/>
          </a:prstGeom>
        </p:spPr>
        <p:style>
          <a:lnRef idx="2">
            <a:schemeClr val="dk1"/>
          </a:lnRef>
          <a:fillRef idx="1">
            <a:schemeClr val="lt1"/>
          </a:fillRef>
          <a:effectRef idx="0">
            <a:schemeClr val="dk1"/>
          </a:effectRef>
          <a:fontRef idx="minor">
            <a:schemeClr val="dk1"/>
          </a:fontRef>
        </p:style>
        <p:txBody>
          <a:bodyPr vert="horz" wrap="square" lIns="182880" tIns="182880" rIns="91440" bIns="9144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US" sz="3600" dirty="0"/>
              <a:t>Remember that empathy and attention help build </a:t>
            </a:r>
            <a:r>
              <a:rPr lang="en-US" sz="3600" b="1" dirty="0"/>
              <a:t>trust</a:t>
            </a:r>
            <a:r>
              <a:rPr lang="en-US" sz="3600" dirty="0"/>
              <a:t>.</a:t>
            </a:r>
          </a:p>
        </p:txBody>
      </p:sp>
      <p:sp>
        <p:nvSpPr>
          <p:cNvPr id="5" name="Arrow: Pentagon 9">
            <a:extLst>
              <a:ext uri="{FF2B5EF4-FFF2-40B4-BE49-F238E27FC236}">
                <a16:creationId xmlns:a16="http://schemas.microsoft.com/office/drawing/2014/main" id="{E47CC469-BD63-2641-9E73-295F886699B0}"/>
              </a:ext>
            </a:extLst>
          </p:cNvPr>
          <p:cNvSpPr/>
          <p:nvPr/>
        </p:nvSpPr>
        <p:spPr>
          <a:xfrm>
            <a:off x="0" y="283296"/>
            <a:ext cx="1297263" cy="363944"/>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6" name="Arrow: Chevron 10">
            <a:extLst>
              <a:ext uri="{FF2B5EF4-FFF2-40B4-BE49-F238E27FC236}">
                <a16:creationId xmlns:a16="http://schemas.microsoft.com/office/drawing/2014/main" id="{B5031B30-99DE-B24A-AFE6-10661D09B1E7}"/>
              </a:ext>
            </a:extLst>
          </p:cNvPr>
          <p:cNvSpPr/>
          <p:nvPr/>
        </p:nvSpPr>
        <p:spPr>
          <a:xfrm>
            <a:off x="1185779" y="283294"/>
            <a:ext cx="608092" cy="363945"/>
          </a:xfrm>
          <a:prstGeom prst="chevron">
            <a:avLst>
              <a:gd name="adj" fmla="val 48654"/>
            </a:avLst>
          </a:prstGeom>
          <a:solidFill>
            <a:schemeClr val="accent5">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spTree>
    <p:extLst>
      <p:ext uri="{BB962C8B-B14F-4D97-AF65-F5344CB8AC3E}">
        <p14:creationId xmlns:p14="http://schemas.microsoft.com/office/powerpoint/2010/main" val="65742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7F3A777-C772-F042-B8D1-3239DCA1A89A}"/>
              </a:ext>
            </a:extLst>
          </p:cNvPr>
          <p:cNvSpPr txBox="1">
            <a:spLocks/>
          </p:cNvSpPr>
          <p:nvPr/>
        </p:nvSpPr>
        <p:spPr>
          <a:xfrm>
            <a:off x="8842605" y="2432588"/>
            <a:ext cx="2979279" cy="2603790"/>
          </a:xfrm>
          <a:prstGeom prst="rect">
            <a:avLst/>
          </a:prstGeom>
        </p:spPr>
        <p:style>
          <a:lnRef idx="2">
            <a:schemeClr val="dk1"/>
          </a:lnRef>
          <a:fillRef idx="1">
            <a:schemeClr val="lt1"/>
          </a:fillRef>
          <a:effectRef idx="0">
            <a:schemeClr val="dk1"/>
          </a:effectRef>
          <a:fontRef idx="minor">
            <a:schemeClr val="dk1"/>
          </a:fontRef>
        </p:style>
        <p:txBody>
          <a:bodyPr vert="horz" wrap="square" lIns="182880" tIns="182880" rIns="91440" bIns="9144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US" dirty="0"/>
              <a:t>What elements of the digital world can make it difficult to build trust in our relationships?</a:t>
            </a:r>
          </a:p>
        </p:txBody>
      </p:sp>
      <p:pic>
        <p:nvPicPr>
          <p:cNvPr id="8" name="Picture 7">
            <a:extLst>
              <a:ext uri="{FF2B5EF4-FFF2-40B4-BE49-F238E27FC236}">
                <a16:creationId xmlns:a16="http://schemas.microsoft.com/office/drawing/2014/main" id="{75B89ACE-688B-3545-BBA0-F5801A139667}"/>
              </a:ext>
            </a:extLst>
          </p:cNvPr>
          <p:cNvPicPr>
            <a:picLocks noChangeAspect="1"/>
          </p:cNvPicPr>
          <p:nvPr/>
        </p:nvPicPr>
        <p:blipFill>
          <a:blip r:embed="rId3"/>
          <a:stretch>
            <a:fillRect/>
          </a:stretch>
        </p:blipFill>
        <p:spPr>
          <a:xfrm>
            <a:off x="648631" y="1466850"/>
            <a:ext cx="7830159" cy="4400550"/>
          </a:xfrm>
          <a:prstGeom prst="rect">
            <a:avLst/>
          </a:prstGeom>
          <a:ln w="57150">
            <a:solidFill>
              <a:schemeClr val="tx1"/>
            </a:solidFill>
          </a:ln>
        </p:spPr>
      </p:pic>
      <p:sp>
        <p:nvSpPr>
          <p:cNvPr id="5" name="Arrow: Pentagon 9">
            <a:extLst>
              <a:ext uri="{FF2B5EF4-FFF2-40B4-BE49-F238E27FC236}">
                <a16:creationId xmlns:a16="http://schemas.microsoft.com/office/drawing/2014/main" id="{E47CC469-BD63-2641-9E73-295F886699B0}"/>
              </a:ext>
            </a:extLst>
          </p:cNvPr>
          <p:cNvSpPr/>
          <p:nvPr/>
        </p:nvSpPr>
        <p:spPr>
          <a:xfrm>
            <a:off x="0" y="283296"/>
            <a:ext cx="1297263" cy="363944"/>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6" name="Arrow: Chevron 10">
            <a:extLst>
              <a:ext uri="{FF2B5EF4-FFF2-40B4-BE49-F238E27FC236}">
                <a16:creationId xmlns:a16="http://schemas.microsoft.com/office/drawing/2014/main" id="{B5031B30-99DE-B24A-AFE6-10661D09B1E7}"/>
              </a:ext>
            </a:extLst>
          </p:cNvPr>
          <p:cNvSpPr/>
          <p:nvPr/>
        </p:nvSpPr>
        <p:spPr>
          <a:xfrm>
            <a:off x="1185779" y="283294"/>
            <a:ext cx="608092" cy="363945"/>
          </a:xfrm>
          <a:prstGeom prst="chevron">
            <a:avLst>
              <a:gd name="adj" fmla="val 48654"/>
            </a:avLst>
          </a:prstGeom>
          <a:solidFill>
            <a:schemeClr val="accent5">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spTree>
    <p:extLst>
      <p:ext uri="{BB962C8B-B14F-4D97-AF65-F5344CB8AC3E}">
        <p14:creationId xmlns:p14="http://schemas.microsoft.com/office/powerpoint/2010/main" val="2334968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6FB594-C449-A142-A2FE-8CD23DD63818}"/>
              </a:ext>
            </a:extLst>
          </p:cNvPr>
          <p:cNvPicPr>
            <a:picLocks noChangeAspect="1"/>
          </p:cNvPicPr>
          <p:nvPr/>
        </p:nvPicPr>
        <p:blipFill>
          <a:blip r:embed="rId3"/>
          <a:stretch>
            <a:fillRect/>
          </a:stretch>
        </p:blipFill>
        <p:spPr>
          <a:xfrm>
            <a:off x="3453341" y="647239"/>
            <a:ext cx="7713400" cy="5793620"/>
          </a:xfrm>
          <a:prstGeom prst="rect">
            <a:avLst/>
          </a:prstGeom>
          <a:ln w="57150">
            <a:solidFill>
              <a:schemeClr val="tx1"/>
            </a:solidFill>
          </a:ln>
        </p:spPr>
      </p:pic>
      <p:sp>
        <p:nvSpPr>
          <p:cNvPr id="3" name="Content Placeholder 2">
            <a:extLst>
              <a:ext uri="{FF2B5EF4-FFF2-40B4-BE49-F238E27FC236}">
                <a16:creationId xmlns:a16="http://schemas.microsoft.com/office/drawing/2014/main" id="{6B382936-5A75-294E-892A-9AB57C725872}"/>
              </a:ext>
            </a:extLst>
          </p:cNvPr>
          <p:cNvSpPr>
            <a:spLocks noGrp="1"/>
          </p:cNvSpPr>
          <p:nvPr>
            <p:ph idx="1"/>
          </p:nvPr>
        </p:nvSpPr>
        <p:spPr>
          <a:xfrm>
            <a:off x="2072478" y="833252"/>
            <a:ext cx="3985422" cy="2603790"/>
          </a:xfrm>
        </p:spPr>
        <p:style>
          <a:lnRef idx="2">
            <a:schemeClr val="dk1"/>
          </a:lnRef>
          <a:fillRef idx="1">
            <a:schemeClr val="lt1"/>
          </a:fillRef>
          <a:effectRef idx="0">
            <a:schemeClr val="dk1"/>
          </a:effectRef>
          <a:fontRef idx="minor">
            <a:schemeClr val="dk1"/>
          </a:fontRef>
        </p:style>
        <p:txBody>
          <a:bodyPr wrap="square" lIns="182880" tIns="182880" bIns="91440">
            <a:spAutoFit/>
          </a:bodyPr>
          <a:lstStyle/>
          <a:p>
            <a:pPr marL="0" indent="0">
              <a:buNone/>
            </a:pPr>
            <a:r>
              <a:rPr lang="en-US" sz="2400" dirty="0"/>
              <a:t>When we are moving through the digital world, we have to work harder to make sure we are giving these important nutrients to each other, and growing these nutrients within ourselves. </a:t>
            </a:r>
          </a:p>
        </p:txBody>
      </p:sp>
      <p:sp>
        <p:nvSpPr>
          <p:cNvPr id="4" name="Arrow: Pentagon 9">
            <a:extLst>
              <a:ext uri="{FF2B5EF4-FFF2-40B4-BE49-F238E27FC236}">
                <a16:creationId xmlns:a16="http://schemas.microsoft.com/office/drawing/2014/main" id="{C8399F23-F445-3E41-97E2-E84A7E214B6D}"/>
              </a:ext>
            </a:extLst>
          </p:cNvPr>
          <p:cNvSpPr/>
          <p:nvPr/>
        </p:nvSpPr>
        <p:spPr>
          <a:xfrm>
            <a:off x="0" y="283296"/>
            <a:ext cx="1297263" cy="363944"/>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5" name="Arrow: Chevron 10">
            <a:extLst>
              <a:ext uri="{FF2B5EF4-FFF2-40B4-BE49-F238E27FC236}">
                <a16:creationId xmlns:a16="http://schemas.microsoft.com/office/drawing/2014/main" id="{C991D876-0E0A-1143-9C0D-A9380F04E862}"/>
              </a:ext>
            </a:extLst>
          </p:cNvPr>
          <p:cNvSpPr/>
          <p:nvPr/>
        </p:nvSpPr>
        <p:spPr>
          <a:xfrm>
            <a:off x="1185779" y="283294"/>
            <a:ext cx="608092" cy="363945"/>
          </a:xfrm>
          <a:prstGeom prst="chevron">
            <a:avLst>
              <a:gd name="adj" fmla="val 48654"/>
            </a:avLst>
          </a:prstGeom>
          <a:solidFill>
            <a:schemeClr val="accent5">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sp>
        <p:nvSpPr>
          <p:cNvPr id="7" name="Content Placeholder 2">
            <a:extLst>
              <a:ext uri="{FF2B5EF4-FFF2-40B4-BE49-F238E27FC236}">
                <a16:creationId xmlns:a16="http://schemas.microsoft.com/office/drawing/2014/main" id="{FE9DDD87-CB0E-904B-9865-C530A2553630}"/>
              </a:ext>
            </a:extLst>
          </p:cNvPr>
          <p:cNvSpPr txBox="1">
            <a:spLocks/>
          </p:cNvSpPr>
          <p:nvPr/>
        </p:nvSpPr>
        <p:spPr>
          <a:xfrm>
            <a:off x="2072479" y="3623055"/>
            <a:ext cx="3985421" cy="2609945"/>
          </a:xfrm>
          <a:prstGeom prst="rect">
            <a:avLst/>
          </a:prstGeom>
        </p:spPr>
        <p:style>
          <a:lnRef idx="2">
            <a:schemeClr val="dk1"/>
          </a:lnRef>
          <a:fillRef idx="1">
            <a:schemeClr val="lt1"/>
          </a:fillRef>
          <a:effectRef idx="0">
            <a:schemeClr val="dk1"/>
          </a:effectRef>
          <a:fontRef idx="minor">
            <a:schemeClr val="dk1"/>
          </a:fontRef>
        </p:style>
        <p:txBody>
          <a:bodyPr vert="horz" wrap="square" lIns="182880" tIns="182880" rIns="91440" bIns="9144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US" sz="2400" dirty="0"/>
              <a:t>It is important to remember that the fog of mechanical distance can make it even more difficult to see each other’s inner worlds and respond with empathy to the needs we find there.</a:t>
            </a:r>
          </a:p>
        </p:txBody>
      </p:sp>
    </p:spTree>
    <p:extLst>
      <p:ext uri="{BB962C8B-B14F-4D97-AF65-F5344CB8AC3E}">
        <p14:creationId xmlns:p14="http://schemas.microsoft.com/office/powerpoint/2010/main" val="120871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7F3A777-C772-F042-B8D1-3239DCA1A89A}"/>
              </a:ext>
            </a:extLst>
          </p:cNvPr>
          <p:cNvSpPr txBox="1">
            <a:spLocks/>
          </p:cNvSpPr>
          <p:nvPr/>
        </p:nvSpPr>
        <p:spPr>
          <a:xfrm>
            <a:off x="2324101" y="1911887"/>
            <a:ext cx="7823199" cy="4079065"/>
          </a:xfrm>
          <a:prstGeom prst="rect">
            <a:avLst/>
          </a:prstGeom>
        </p:spPr>
        <p:style>
          <a:lnRef idx="2">
            <a:schemeClr val="dk1"/>
          </a:lnRef>
          <a:fillRef idx="1">
            <a:schemeClr val="lt1"/>
          </a:fillRef>
          <a:effectRef idx="0">
            <a:schemeClr val="dk1"/>
          </a:effectRef>
          <a:fontRef idx="minor">
            <a:schemeClr val="dk1"/>
          </a:fontRef>
        </p:style>
        <p:txBody>
          <a:bodyPr vert="horz" wrap="square" lIns="182880" tIns="182880" rIns="91440" bIns="9144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None/>
            </a:pPr>
            <a:r>
              <a:rPr lang="en-US" sz="3200" dirty="0">
                <a:solidFill>
                  <a:srgbClr val="1A1A1A"/>
                </a:solidFill>
              </a:rPr>
              <a:t>Nutrients in our food can help our eyes stay healthy, so we can more clearly perceive the outer world. </a:t>
            </a:r>
          </a:p>
          <a:p>
            <a:pPr marL="0" indent="0" algn="ctr">
              <a:buNone/>
            </a:pPr>
            <a:r>
              <a:rPr lang="en-US" sz="3200" dirty="0">
                <a:solidFill>
                  <a:srgbClr val="1A1A1A"/>
                </a:solidFill>
              </a:rPr>
              <a:t>When we grow the nutrients of empathy and attention within ourselves, this helps keep our mind healthy. </a:t>
            </a:r>
          </a:p>
          <a:p>
            <a:pPr marL="0" indent="0" algn="ctr">
              <a:buNone/>
            </a:pPr>
            <a:r>
              <a:rPr lang="en-US" sz="3200" dirty="0">
                <a:solidFill>
                  <a:srgbClr val="1A1A1A"/>
                </a:solidFill>
              </a:rPr>
              <a:t>Having a healthy mind helps us more clearly perceive people's inner worlds. </a:t>
            </a:r>
          </a:p>
        </p:txBody>
      </p:sp>
      <p:sp>
        <p:nvSpPr>
          <p:cNvPr id="5" name="Arrow: Pentagon 9">
            <a:extLst>
              <a:ext uri="{FF2B5EF4-FFF2-40B4-BE49-F238E27FC236}">
                <a16:creationId xmlns:a16="http://schemas.microsoft.com/office/drawing/2014/main" id="{E47CC469-BD63-2641-9E73-295F886699B0}"/>
              </a:ext>
            </a:extLst>
          </p:cNvPr>
          <p:cNvSpPr/>
          <p:nvPr/>
        </p:nvSpPr>
        <p:spPr>
          <a:xfrm>
            <a:off x="0" y="283296"/>
            <a:ext cx="1297263" cy="363944"/>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6" name="Arrow: Chevron 10">
            <a:extLst>
              <a:ext uri="{FF2B5EF4-FFF2-40B4-BE49-F238E27FC236}">
                <a16:creationId xmlns:a16="http://schemas.microsoft.com/office/drawing/2014/main" id="{B5031B30-99DE-B24A-AFE6-10661D09B1E7}"/>
              </a:ext>
            </a:extLst>
          </p:cNvPr>
          <p:cNvSpPr/>
          <p:nvPr/>
        </p:nvSpPr>
        <p:spPr>
          <a:xfrm>
            <a:off x="1185779" y="283294"/>
            <a:ext cx="608092" cy="363945"/>
          </a:xfrm>
          <a:prstGeom prst="chevron">
            <a:avLst>
              <a:gd name="adj" fmla="val 48654"/>
            </a:avLst>
          </a:prstGeom>
          <a:solidFill>
            <a:schemeClr val="accent5">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spTree>
    <p:extLst>
      <p:ext uri="{BB962C8B-B14F-4D97-AF65-F5344CB8AC3E}">
        <p14:creationId xmlns:p14="http://schemas.microsoft.com/office/powerpoint/2010/main" val="322994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3"/>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9">
            <a:extLst>
              <a:ext uri="{FF2B5EF4-FFF2-40B4-BE49-F238E27FC236}">
                <a16:creationId xmlns:a16="http://schemas.microsoft.com/office/drawing/2014/main" id="{162F181F-9C64-C045-B33F-72EFF0E6DC95}"/>
              </a:ext>
            </a:extLst>
          </p:cNvPr>
          <p:cNvSpPr/>
          <p:nvPr/>
        </p:nvSpPr>
        <p:spPr>
          <a:xfrm>
            <a:off x="0" y="283296"/>
            <a:ext cx="1297263" cy="363944"/>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6" name="Arrow: Chevron 10">
            <a:extLst>
              <a:ext uri="{FF2B5EF4-FFF2-40B4-BE49-F238E27FC236}">
                <a16:creationId xmlns:a16="http://schemas.microsoft.com/office/drawing/2014/main" id="{D4AC51D6-7795-1243-9EC0-94CC8A4E7405}"/>
              </a:ext>
            </a:extLst>
          </p:cNvPr>
          <p:cNvSpPr/>
          <p:nvPr/>
        </p:nvSpPr>
        <p:spPr>
          <a:xfrm>
            <a:off x="1185779" y="283294"/>
            <a:ext cx="608092" cy="363945"/>
          </a:xfrm>
          <a:prstGeom prst="chevron">
            <a:avLst>
              <a:gd name="adj" fmla="val 48654"/>
            </a:avLst>
          </a:prstGeom>
          <a:solidFill>
            <a:schemeClr val="accent5">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sp>
        <p:nvSpPr>
          <p:cNvPr id="7" name="Content Placeholder 2">
            <a:extLst>
              <a:ext uri="{FF2B5EF4-FFF2-40B4-BE49-F238E27FC236}">
                <a16:creationId xmlns:a16="http://schemas.microsoft.com/office/drawing/2014/main" id="{9B317A4A-57A0-E04E-BCFB-2119A6F301FB}"/>
              </a:ext>
            </a:extLst>
          </p:cNvPr>
          <p:cNvSpPr>
            <a:spLocks noGrp="1"/>
          </p:cNvSpPr>
          <p:nvPr>
            <p:ph idx="1"/>
          </p:nvPr>
        </p:nvSpPr>
        <p:spPr>
          <a:xfrm>
            <a:off x="1185779" y="5203995"/>
            <a:ext cx="10207934" cy="1191095"/>
          </a:xfrm>
        </p:spPr>
        <p:style>
          <a:lnRef idx="2">
            <a:schemeClr val="dk1"/>
          </a:lnRef>
          <a:fillRef idx="1">
            <a:schemeClr val="lt1"/>
          </a:fillRef>
          <a:effectRef idx="0">
            <a:schemeClr val="dk1"/>
          </a:effectRef>
          <a:fontRef idx="minor">
            <a:schemeClr val="dk1"/>
          </a:fontRef>
        </p:style>
        <p:txBody>
          <a:bodyPr wrap="square" lIns="182880" tIns="182880" bIns="91440">
            <a:spAutoFit/>
          </a:bodyPr>
          <a:lstStyle/>
          <a:p>
            <a:pPr marL="0" indent="0" algn="ctr">
              <a:buNone/>
            </a:pPr>
            <a:r>
              <a:rPr lang="en-US" sz="2200" dirty="0">
                <a:solidFill>
                  <a:srgbClr val="1A1A1A"/>
                </a:solidFill>
              </a:rPr>
              <a:t>When we use digital technology, the improved vision that empathy and attention gives us is necessary to see through the mechanical distance—the fog—to</a:t>
            </a:r>
            <a:r>
              <a:rPr lang="en-US" sz="2200" dirty="0"/>
              <a:t> the person on the other side of the machine: our phones, our game consoles, our laptops, etc.</a:t>
            </a:r>
          </a:p>
        </p:txBody>
      </p:sp>
      <p:pic>
        <p:nvPicPr>
          <p:cNvPr id="2" name="Picture 1" descr="light and fog.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7262" y="854362"/>
            <a:ext cx="9967637" cy="4119643"/>
          </a:xfrm>
          <a:prstGeom prst="rect">
            <a:avLst/>
          </a:prstGeom>
          <a:ln w="57150" cmpd="sng">
            <a:solidFill>
              <a:schemeClr val="tx1"/>
            </a:solidFill>
          </a:ln>
        </p:spPr>
      </p:pic>
    </p:spTree>
    <p:extLst>
      <p:ext uri="{BB962C8B-B14F-4D97-AF65-F5344CB8AC3E}">
        <p14:creationId xmlns:p14="http://schemas.microsoft.com/office/powerpoint/2010/main" val="23091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82936-5A75-294E-892A-9AB57C725872}"/>
              </a:ext>
            </a:extLst>
          </p:cNvPr>
          <p:cNvSpPr>
            <a:spLocks noGrp="1"/>
          </p:cNvSpPr>
          <p:nvPr>
            <p:ph idx="1"/>
          </p:nvPr>
        </p:nvSpPr>
        <p:spPr>
          <a:xfrm>
            <a:off x="2237978" y="647239"/>
            <a:ext cx="8321405" cy="720197"/>
          </a:xfrm>
        </p:spPr>
        <p:style>
          <a:lnRef idx="2">
            <a:schemeClr val="dk1"/>
          </a:lnRef>
          <a:fillRef idx="1">
            <a:schemeClr val="lt1"/>
          </a:fillRef>
          <a:effectRef idx="0">
            <a:schemeClr val="dk1"/>
          </a:effectRef>
          <a:fontRef idx="minor">
            <a:schemeClr val="dk1"/>
          </a:fontRef>
        </p:style>
        <p:txBody>
          <a:bodyPr wrap="square" lIns="182880" tIns="182880" bIns="91440">
            <a:spAutoFit/>
          </a:bodyPr>
          <a:lstStyle/>
          <a:p>
            <a:pPr marL="0" indent="0" algn="ctr">
              <a:buNone/>
            </a:pPr>
            <a:r>
              <a:rPr lang="en-US" sz="3200" b="1" dirty="0"/>
              <a:t>ALL HANDS ON DECK!</a:t>
            </a:r>
          </a:p>
        </p:txBody>
      </p:sp>
      <p:sp>
        <p:nvSpPr>
          <p:cNvPr id="4" name="Arrow: Pentagon 9">
            <a:extLst>
              <a:ext uri="{FF2B5EF4-FFF2-40B4-BE49-F238E27FC236}">
                <a16:creationId xmlns:a16="http://schemas.microsoft.com/office/drawing/2014/main" id="{A2C2B990-49F6-3E47-B236-A99F6825F639}"/>
              </a:ext>
            </a:extLst>
          </p:cNvPr>
          <p:cNvSpPr/>
          <p:nvPr/>
        </p:nvSpPr>
        <p:spPr>
          <a:xfrm>
            <a:off x="0" y="283296"/>
            <a:ext cx="1297263" cy="363944"/>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5" name="Arrow: Chevron 10">
            <a:extLst>
              <a:ext uri="{FF2B5EF4-FFF2-40B4-BE49-F238E27FC236}">
                <a16:creationId xmlns:a16="http://schemas.microsoft.com/office/drawing/2014/main" id="{EF24C7F5-D7CC-7648-A9AE-EBD809AA9A5F}"/>
              </a:ext>
            </a:extLst>
          </p:cNvPr>
          <p:cNvSpPr/>
          <p:nvPr/>
        </p:nvSpPr>
        <p:spPr>
          <a:xfrm>
            <a:off x="1185779" y="283294"/>
            <a:ext cx="608092" cy="363945"/>
          </a:xfrm>
          <a:prstGeom prst="chevron">
            <a:avLst>
              <a:gd name="adj" fmla="val 48654"/>
            </a:avLst>
          </a:prstGeom>
          <a:solidFill>
            <a:schemeClr val="accent5">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pic>
        <p:nvPicPr>
          <p:cNvPr id="2" name="Picture 1" descr="All Hands on De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617" y="1754183"/>
            <a:ext cx="8236765" cy="4633180"/>
          </a:xfrm>
          <a:prstGeom prst="rect">
            <a:avLst/>
          </a:prstGeom>
          <a:ln w="57150" cmpd="sng">
            <a:solidFill>
              <a:schemeClr val="tx1"/>
            </a:solidFill>
          </a:ln>
        </p:spPr>
      </p:pic>
    </p:spTree>
    <p:extLst>
      <p:ext uri="{BB962C8B-B14F-4D97-AF65-F5344CB8AC3E}">
        <p14:creationId xmlns:p14="http://schemas.microsoft.com/office/powerpoint/2010/main" val="979663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82936-5A75-294E-892A-9AB57C725872}"/>
              </a:ext>
            </a:extLst>
          </p:cNvPr>
          <p:cNvSpPr>
            <a:spLocks noGrp="1"/>
          </p:cNvSpPr>
          <p:nvPr>
            <p:ph idx="1"/>
          </p:nvPr>
        </p:nvSpPr>
        <p:spPr>
          <a:xfrm>
            <a:off x="1957516" y="2309538"/>
            <a:ext cx="9653074" cy="4263731"/>
          </a:xfrm>
        </p:spPr>
        <p:style>
          <a:lnRef idx="2">
            <a:schemeClr val="dk1"/>
          </a:lnRef>
          <a:fillRef idx="1">
            <a:schemeClr val="lt1"/>
          </a:fillRef>
          <a:effectRef idx="0">
            <a:schemeClr val="dk1"/>
          </a:effectRef>
          <a:fontRef idx="minor">
            <a:schemeClr val="dk1"/>
          </a:fontRef>
        </p:style>
        <p:txBody>
          <a:bodyPr wrap="square" lIns="274320" tIns="365760" bIns="91440">
            <a:spAutoFit/>
          </a:bodyPr>
          <a:lstStyle/>
          <a:p>
            <a:r>
              <a:rPr lang="en-US" sz="3200" dirty="0"/>
              <a:t>When we use digital technology, how can empathy help us see through the fog of mechanical distance?</a:t>
            </a:r>
          </a:p>
          <a:p>
            <a:r>
              <a:rPr lang="en-US" sz="3200" dirty="0"/>
              <a:t>When we use digital technology, what kinds of healthy habits can we develop to increase our empathy and reduce mechanical distance?</a:t>
            </a:r>
          </a:p>
          <a:p>
            <a:r>
              <a:rPr lang="en-US" sz="3200" b="0" dirty="0">
                <a:effectLst/>
              </a:rPr>
              <a:t>How can giving our full attention to people when we interact with them online help us see through the fog of mechanical distance? </a:t>
            </a:r>
          </a:p>
        </p:txBody>
      </p:sp>
      <p:sp>
        <p:nvSpPr>
          <p:cNvPr id="4" name="Arrow: Pentagon 9">
            <a:extLst>
              <a:ext uri="{FF2B5EF4-FFF2-40B4-BE49-F238E27FC236}">
                <a16:creationId xmlns:a16="http://schemas.microsoft.com/office/drawing/2014/main" id="{A2C2B990-49F6-3E47-B236-A99F6825F639}"/>
              </a:ext>
            </a:extLst>
          </p:cNvPr>
          <p:cNvSpPr/>
          <p:nvPr/>
        </p:nvSpPr>
        <p:spPr>
          <a:xfrm>
            <a:off x="0" y="283296"/>
            <a:ext cx="1297263" cy="363944"/>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5" name="Arrow: Chevron 10">
            <a:extLst>
              <a:ext uri="{FF2B5EF4-FFF2-40B4-BE49-F238E27FC236}">
                <a16:creationId xmlns:a16="http://schemas.microsoft.com/office/drawing/2014/main" id="{EF24C7F5-D7CC-7648-A9AE-EBD809AA9A5F}"/>
              </a:ext>
            </a:extLst>
          </p:cNvPr>
          <p:cNvSpPr/>
          <p:nvPr/>
        </p:nvSpPr>
        <p:spPr>
          <a:xfrm>
            <a:off x="1185779" y="283294"/>
            <a:ext cx="608092" cy="363945"/>
          </a:xfrm>
          <a:prstGeom prst="chevron">
            <a:avLst>
              <a:gd name="adj" fmla="val 48654"/>
            </a:avLst>
          </a:prstGeom>
          <a:solidFill>
            <a:schemeClr val="accent5">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sp>
        <p:nvSpPr>
          <p:cNvPr id="6" name="TextBox 5">
            <a:extLst>
              <a:ext uri="{FF2B5EF4-FFF2-40B4-BE49-F238E27FC236}">
                <a16:creationId xmlns:a16="http://schemas.microsoft.com/office/drawing/2014/main" id="{68DB3E6B-92C1-5643-9DA0-E3457C90C0DF}"/>
              </a:ext>
            </a:extLst>
          </p:cNvPr>
          <p:cNvSpPr txBox="1"/>
          <p:nvPr/>
        </p:nvSpPr>
        <p:spPr>
          <a:xfrm>
            <a:off x="1957516" y="465266"/>
            <a:ext cx="9653074"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a:t>How can you help?</a:t>
            </a:r>
          </a:p>
          <a:p>
            <a:pPr algn="ctr"/>
            <a:r>
              <a:rPr lang="en-US" sz="3200" dirty="0"/>
              <a:t>Please consider the following questions, </a:t>
            </a:r>
          </a:p>
          <a:p>
            <a:pPr algn="ctr"/>
            <a:r>
              <a:rPr lang="en-US" sz="3200" dirty="0"/>
              <a:t>and post some responses on our </a:t>
            </a:r>
            <a:r>
              <a:rPr lang="en-US" sz="3200" b="1" dirty="0">
                <a:solidFill>
                  <a:srgbClr val="000000"/>
                </a:solidFill>
              </a:rPr>
              <a:t>Shared Worksite.</a:t>
            </a:r>
            <a:endParaRPr lang="en-US" sz="3200" dirty="0"/>
          </a:p>
        </p:txBody>
      </p:sp>
    </p:spTree>
    <p:extLst>
      <p:ext uri="{BB962C8B-B14F-4D97-AF65-F5344CB8AC3E}">
        <p14:creationId xmlns:p14="http://schemas.microsoft.com/office/powerpoint/2010/main" val="253143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82936-5A75-294E-892A-9AB57C725872}"/>
              </a:ext>
            </a:extLst>
          </p:cNvPr>
          <p:cNvSpPr>
            <a:spLocks noGrp="1"/>
          </p:cNvSpPr>
          <p:nvPr>
            <p:ph idx="1"/>
          </p:nvPr>
        </p:nvSpPr>
        <p:spPr>
          <a:xfrm>
            <a:off x="1297263" y="3251448"/>
            <a:ext cx="10128434" cy="2621230"/>
          </a:xfrm>
        </p:spPr>
        <p:style>
          <a:lnRef idx="2">
            <a:schemeClr val="dk1"/>
          </a:lnRef>
          <a:fillRef idx="1">
            <a:schemeClr val="lt1"/>
          </a:fillRef>
          <a:effectRef idx="0">
            <a:schemeClr val="dk1"/>
          </a:effectRef>
          <a:fontRef idx="minor">
            <a:schemeClr val="dk1"/>
          </a:fontRef>
        </p:style>
        <p:txBody>
          <a:bodyPr wrap="square" lIns="182880" tIns="182880" rIns="182880" bIns="91440">
            <a:spAutoFit/>
          </a:bodyPr>
          <a:lstStyle/>
          <a:p>
            <a:pPr marL="0" indent="0" algn="ctr">
              <a:buNone/>
            </a:pPr>
            <a:r>
              <a:rPr lang="en-US" sz="3200" dirty="0"/>
              <a:t>Fog can cause us to bump into each other, </a:t>
            </a:r>
            <a:br>
              <a:rPr lang="en-US" sz="3200" dirty="0"/>
            </a:br>
            <a:r>
              <a:rPr lang="en-US" sz="3200" dirty="0"/>
              <a:t>knock each other down, and even crash our ship. </a:t>
            </a:r>
          </a:p>
          <a:p>
            <a:pPr marL="0" indent="0" algn="ctr">
              <a:buNone/>
            </a:pPr>
            <a:r>
              <a:rPr lang="en-US" sz="3200" dirty="0"/>
              <a:t>What kinds of healthy habits can we develop so that as we navigate the digital world, we are not bumping into each other, knocking each other down, and crashing our ship?</a:t>
            </a:r>
            <a:endParaRPr lang="en-US" sz="3200" b="0" dirty="0">
              <a:effectLst/>
            </a:endParaRPr>
          </a:p>
        </p:txBody>
      </p:sp>
      <p:sp>
        <p:nvSpPr>
          <p:cNvPr id="4" name="Arrow: Pentagon 9">
            <a:extLst>
              <a:ext uri="{FF2B5EF4-FFF2-40B4-BE49-F238E27FC236}">
                <a16:creationId xmlns:a16="http://schemas.microsoft.com/office/drawing/2014/main" id="{A2C2B990-49F6-3E47-B236-A99F6825F639}"/>
              </a:ext>
            </a:extLst>
          </p:cNvPr>
          <p:cNvSpPr/>
          <p:nvPr/>
        </p:nvSpPr>
        <p:spPr>
          <a:xfrm>
            <a:off x="0" y="283296"/>
            <a:ext cx="1297263" cy="363944"/>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5" name="Arrow: Chevron 10">
            <a:extLst>
              <a:ext uri="{FF2B5EF4-FFF2-40B4-BE49-F238E27FC236}">
                <a16:creationId xmlns:a16="http://schemas.microsoft.com/office/drawing/2014/main" id="{EF24C7F5-D7CC-7648-A9AE-EBD809AA9A5F}"/>
              </a:ext>
            </a:extLst>
          </p:cNvPr>
          <p:cNvSpPr/>
          <p:nvPr/>
        </p:nvSpPr>
        <p:spPr>
          <a:xfrm>
            <a:off x="1185779" y="283294"/>
            <a:ext cx="608092" cy="363945"/>
          </a:xfrm>
          <a:prstGeom prst="chevron">
            <a:avLst>
              <a:gd name="adj" fmla="val 48654"/>
            </a:avLst>
          </a:prstGeom>
          <a:solidFill>
            <a:schemeClr val="accent5">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sp>
        <p:nvSpPr>
          <p:cNvPr id="7" name="TextBox 6">
            <a:extLst>
              <a:ext uri="{FF2B5EF4-FFF2-40B4-BE49-F238E27FC236}">
                <a16:creationId xmlns:a16="http://schemas.microsoft.com/office/drawing/2014/main" id="{8CFFD9E9-F38E-1B49-B4E1-6B2E6FAD41F0}"/>
              </a:ext>
            </a:extLst>
          </p:cNvPr>
          <p:cNvSpPr txBox="1"/>
          <p:nvPr/>
        </p:nvSpPr>
        <p:spPr>
          <a:xfrm>
            <a:off x="1297263" y="1366219"/>
            <a:ext cx="10128434"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a:t>How can you help?</a:t>
            </a:r>
          </a:p>
          <a:p>
            <a:pPr algn="ctr"/>
            <a:r>
              <a:rPr lang="en-US" sz="3200" dirty="0"/>
              <a:t>Please consider the following question, </a:t>
            </a:r>
          </a:p>
          <a:p>
            <a:pPr algn="ctr"/>
            <a:r>
              <a:rPr lang="en-US" sz="3200" dirty="0"/>
              <a:t>and post some responses on our </a:t>
            </a:r>
            <a:r>
              <a:rPr lang="en-US" sz="3200" b="1" dirty="0">
                <a:solidFill>
                  <a:srgbClr val="000000"/>
                </a:solidFill>
              </a:rPr>
              <a:t>Shared Worksite.</a:t>
            </a:r>
            <a:endParaRPr lang="en-US" sz="3200" dirty="0"/>
          </a:p>
        </p:txBody>
      </p:sp>
    </p:spTree>
    <p:extLst>
      <p:ext uri="{BB962C8B-B14F-4D97-AF65-F5344CB8AC3E}">
        <p14:creationId xmlns:p14="http://schemas.microsoft.com/office/powerpoint/2010/main" val="345568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9">
            <a:extLst>
              <a:ext uri="{FF2B5EF4-FFF2-40B4-BE49-F238E27FC236}">
                <a16:creationId xmlns:a16="http://schemas.microsoft.com/office/drawing/2014/main" id="{1C02D7E0-773B-DA40-B980-7BC244E7F989}"/>
              </a:ext>
            </a:extLst>
          </p:cNvPr>
          <p:cNvSpPr/>
          <p:nvPr/>
        </p:nvSpPr>
        <p:spPr>
          <a:xfrm>
            <a:off x="0" y="283296"/>
            <a:ext cx="1297263" cy="363944"/>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6" name="Arrow: Chevron 10">
            <a:extLst>
              <a:ext uri="{FF2B5EF4-FFF2-40B4-BE49-F238E27FC236}">
                <a16:creationId xmlns:a16="http://schemas.microsoft.com/office/drawing/2014/main" id="{B14A5C87-EA8C-C74D-A13C-DD0E8FE0EC15}"/>
              </a:ext>
            </a:extLst>
          </p:cNvPr>
          <p:cNvSpPr/>
          <p:nvPr/>
        </p:nvSpPr>
        <p:spPr>
          <a:xfrm>
            <a:off x="1185779" y="283294"/>
            <a:ext cx="608092" cy="363945"/>
          </a:xfrm>
          <a:prstGeom prst="chevron">
            <a:avLst>
              <a:gd name="adj" fmla="val 48654"/>
            </a:avLst>
          </a:prstGeom>
          <a:solidFill>
            <a:schemeClr val="accent5">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sp>
        <p:nvSpPr>
          <p:cNvPr id="3" name="Content Placeholder 2">
            <a:extLst>
              <a:ext uri="{FF2B5EF4-FFF2-40B4-BE49-F238E27FC236}">
                <a16:creationId xmlns:a16="http://schemas.microsoft.com/office/drawing/2014/main" id="{6B382936-5A75-294E-892A-9AB57C725872}"/>
              </a:ext>
            </a:extLst>
          </p:cNvPr>
          <p:cNvSpPr>
            <a:spLocks noGrp="1"/>
          </p:cNvSpPr>
          <p:nvPr>
            <p:ph idx="1"/>
          </p:nvPr>
        </p:nvSpPr>
        <p:spPr>
          <a:xfrm>
            <a:off x="8498541" y="1152998"/>
            <a:ext cx="3516407" cy="5228611"/>
          </a:xfrm>
        </p:spPr>
        <p:style>
          <a:lnRef idx="2">
            <a:schemeClr val="dk1"/>
          </a:lnRef>
          <a:fillRef idx="1">
            <a:schemeClr val="lt1"/>
          </a:fillRef>
          <a:effectRef idx="0">
            <a:schemeClr val="dk1"/>
          </a:effectRef>
          <a:fontRef idx="minor">
            <a:schemeClr val="dk1"/>
          </a:fontRef>
        </p:style>
        <p:txBody>
          <a:bodyPr wrap="square" lIns="182880" tIns="182880" bIns="91440">
            <a:spAutoFit/>
          </a:bodyPr>
          <a:lstStyle/>
          <a:p>
            <a:pPr marL="0" indent="0" algn="ctr">
              <a:buNone/>
            </a:pPr>
            <a:endParaRPr lang="en-US" sz="300" dirty="0"/>
          </a:p>
          <a:p>
            <a:pPr marL="0" indent="0" algn="ctr">
              <a:buNone/>
            </a:pPr>
            <a:r>
              <a:rPr lang="en-US" dirty="0"/>
              <a:t>The journey we’ve taken together through these lessons helps us increase our </a:t>
            </a:r>
            <a:r>
              <a:rPr lang="en-US" b="1" dirty="0"/>
              <a:t>Peace Literacy</a:t>
            </a:r>
            <a:r>
              <a:rPr lang="en-US" dirty="0"/>
              <a:t>, </a:t>
            </a:r>
            <a:br>
              <a:rPr lang="en-US" dirty="0"/>
            </a:br>
            <a:r>
              <a:rPr lang="en-US" dirty="0"/>
              <a:t>which we can use to navigate the digital world in ways that lead toward, rather than away from, a more peaceful and just society.</a:t>
            </a:r>
            <a:endParaRPr lang="en-US" b="0" dirty="0">
              <a:effectLst/>
            </a:endParaRPr>
          </a:p>
        </p:txBody>
      </p:sp>
      <p:pic>
        <p:nvPicPr>
          <p:cNvPr id="9" name="Picture 8">
            <a:extLst>
              <a:ext uri="{FF2B5EF4-FFF2-40B4-BE49-F238E27FC236}">
                <a16:creationId xmlns:a16="http://schemas.microsoft.com/office/drawing/2014/main" id="{C544AF74-8F23-3C45-9BF3-0351A76282C6}"/>
              </a:ext>
            </a:extLst>
          </p:cNvPr>
          <p:cNvPicPr>
            <a:picLocks noChangeAspect="1"/>
          </p:cNvPicPr>
          <p:nvPr/>
        </p:nvPicPr>
        <p:blipFill>
          <a:blip r:embed="rId3"/>
          <a:stretch>
            <a:fillRect/>
          </a:stretch>
        </p:blipFill>
        <p:spPr>
          <a:xfrm>
            <a:off x="198306" y="1152998"/>
            <a:ext cx="8152318" cy="5228611"/>
          </a:xfrm>
          <a:prstGeom prst="rect">
            <a:avLst/>
          </a:prstGeom>
        </p:spPr>
      </p:pic>
    </p:spTree>
    <p:extLst>
      <p:ext uri="{BB962C8B-B14F-4D97-AF65-F5344CB8AC3E}">
        <p14:creationId xmlns:p14="http://schemas.microsoft.com/office/powerpoint/2010/main" val="1553534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116349-0081-734E-B1FF-26ECE2C3A395}"/>
              </a:ext>
            </a:extLst>
          </p:cNvPr>
          <p:cNvPicPr>
            <a:picLocks noChangeAspect="1"/>
          </p:cNvPicPr>
          <p:nvPr/>
        </p:nvPicPr>
        <p:blipFill>
          <a:blip r:embed="rId3"/>
          <a:stretch>
            <a:fillRect/>
          </a:stretch>
        </p:blipFill>
        <p:spPr>
          <a:xfrm>
            <a:off x="1185779" y="1035576"/>
            <a:ext cx="7027333" cy="5270501"/>
          </a:xfrm>
          <a:prstGeom prst="rect">
            <a:avLst/>
          </a:prstGeom>
        </p:spPr>
      </p:pic>
      <p:sp>
        <p:nvSpPr>
          <p:cNvPr id="3" name="Subtitle 2">
            <a:extLst>
              <a:ext uri="{FF2B5EF4-FFF2-40B4-BE49-F238E27FC236}">
                <a16:creationId xmlns:a16="http://schemas.microsoft.com/office/drawing/2014/main" id="{834E76CF-5CDE-EA41-AD15-DC785091C51F}"/>
              </a:ext>
            </a:extLst>
          </p:cNvPr>
          <p:cNvSpPr>
            <a:spLocks noGrp="1"/>
          </p:cNvSpPr>
          <p:nvPr>
            <p:ph type="subTitle" idx="1"/>
          </p:nvPr>
        </p:nvSpPr>
        <p:spPr>
          <a:xfrm>
            <a:off x="8877300" y="2355319"/>
            <a:ext cx="2643716" cy="2610971"/>
          </a:xfrm>
        </p:spPr>
        <p:style>
          <a:lnRef idx="2">
            <a:schemeClr val="dk1"/>
          </a:lnRef>
          <a:fillRef idx="1">
            <a:schemeClr val="lt1"/>
          </a:fillRef>
          <a:effectRef idx="0">
            <a:schemeClr val="dk1"/>
          </a:effectRef>
          <a:fontRef idx="minor">
            <a:schemeClr val="dk1"/>
          </a:fontRef>
        </p:style>
        <p:txBody>
          <a:bodyPr lIns="182880" tIns="182880" bIns="91440">
            <a:spAutoFit/>
          </a:bodyPr>
          <a:lstStyle/>
          <a:p>
            <a:pPr algn="l"/>
            <a:r>
              <a:rPr lang="en-US" sz="2800" dirty="0"/>
              <a:t>We live not only in the outer world and our inner world, but also in a digital world.</a:t>
            </a:r>
            <a:endParaRPr lang="en-US" sz="2800" b="0" dirty="0">
              <a:effectLst/>
            </a:endParaRPr>
          </a:p>
        </p:txBody>
      </p:sp>
      <p:sp>
        <p:nvSpPr>
          <p:cNvPr id="7" name="Arrow: Pentagon 9">
            <a:extLst>
              <a:ext uri="{FF2B5EF4-FFF2-40B4-BE49-F238E27FC236}">
                <a16:creationId xmlns:a16="http://schemas.microsoft.com/office/drawing/2014/main" id="{F14C293D-4168-3141-8EBA-BA0B177E4017}"/>
              </a:ext>
            </a:extLst>
          </p:cNvPr>
          <p:cNvSpPr/>
          <p:nvPr/>
        </p:nvSpPr>
        <p:spPr>
          <a:xfrm>
            <a:off x="0" y="283296"/>
            <a:ext cx="1297263" cy="363944"/>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8" name="Arrow: Chevron 10">
            <a:extLst>
              <a:ext uri="{FF2B5EF4-FFF2-40B4-BE49-F238E27FC236}">
                <a16:creationId xmlns:a16="http://schemas.microsoft.com/office/drawing/2014/main" id="{1D309F88-DD49-1445-9949-90C70CAA7E46}"/>
              </a:ext>
            </a:extLst>
          </p:cNvPr>
          <p:cNvSpPr/>
          <p:nvPr/>
        </p:nvSpPr>
        <p:spPr>
          <a:xfrm>
            <a:off x="1185779" y="283294"/>
            <a:ext cx="608092" cy="363945"/>
          </a:xfrm>
          <a:prstGeom prst="chevron">
            <a:avLst>
              <a:gd name="adj" fmla="val 48654"/>
            </a:avLst>
          </a:prstGeom>
          <a:solidFill>
            <a:schemeClr val="accent5">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spTree>
    <p:extLst>
      <p:ext uri="{BB962C8B-B14F-4D97-AF65-F5344CB8AC3E}">
        <p14:creationId xmlns:p14="http://schemas.microsoft.com/office/powerpoint/2010/main" val="442918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3623147-123A-984B-88C3-2293A0DF269F}"/>
              </a:ext>
            </a:extLst>
          </p:cNvPr>
          <p:cNvSpPr>
            <a:spLocks noGrp="1"/>
          </p:cNvSpPr>
          <p:nvPr>
            <p:ph type="ctrTitle"/>
          </p:nvPr>
        </p:nvSpPr>
        <p:spPr>
          <a:xfrm>
            <a:off x="8392888" y="0"/>
            <a:ext cx="3799112" cy="6858000"/>
          </a:xfrm>
          <a:solidFill>
            <a:srgbClr val="141113"/>
          </a:solidFill>
          <a:ln>
            <a:noFill/>
          </a:ln>
        </p:spPr>
        <p:txBody>
          <a:bodyPr vert="horz" lIns="411480" tIns="343750" rIns="343750" bIns="343750" rtlCol="0" anchor="ctr">
            <a:noAutofit/>
          </a:bodyPr>
          <a:lstStyle/>
          <a:p>
            <a:pPr algn="l"/>
            <a:r>
              <a:rPr lang="en-US" sz="1650" b="1" dirty="0"/>
              <a:t/>
            </a:r>
            <a:br>
              <a:rPr lang="en-US" sz="1650" b="1" dirty="0"/>
            </a:br>
            <a:r>
              <a:rPr lang="en-US" sz="1650" b="1" dirty="0"/>
              <a:t/>
            </a:r>
            <a:br>
              <a:rPr lang="en-US" sz="1650" b="1" dirty="0"/>
            </a:br>
            <a:r>
              <a:rPr lang="en-US" sz="1650" dirty="0">
                <a:solidFill>
                  <a:schemeClr val="bg1">
                    <a:lumMod val="75000"/>
                  </a:schemeClr>
                </a:solidFill>
                <a:latin typeface="Calibri" panose="020F0502020204030204" pitchFamily="34" charset="0"/>
                <a:cs typeface="Calibri" panose="020F0502020204030204" pitchFamily="34" charset="0"/>
              </a:rPr>
              <a:t/>
            </a:r>
            <a:br>
              <a:rPr lang="en-US" sz="1650" dirty="0">
                <a:solidFill>
                  <a:schemeClr val="bg1">
                    <a:lumMod val="75000"/>
                  </a:schemeClr>
                </a:solidFill>
                <a:latin typeface="Calibri" panose="020F0502020204030204" pitchFamily="34" charset="0"/>
                <a:cs typeface="Calibri" panose="020F0502020204030204" pitchFamily="34" charset="0"/>
              </a:rPr>
            </a:br>
            <a:r>
              <a:rPr lang="en-US" sz="752" dirty="0">
                <a:solidFill>
                  <a:schemeClr val="bg1">
                    <a:lumMod val="75000"/>
                  </a:schemeClr>
                </a:solidFill>
                <a:latin typeface="Calibri" panose="020F0502020204030204" pitchFamily="34" charset="0"/>
                <a:cs typeface="Calibri" panose="020F0502020204030204" pitchFamily="34" charset="0"/>
              </a:rPr>
              <a:t/>
            </a:r>
            <a:br>
              <a:rPr lang="en-US" sz="752" dirty="0">
                <a:solidFill>
                  <a:schemeClr val="bg1">
                    <a:lumMod val="75000"/>
                  </a:schemeClr>
                </a:solidFill>
                <a:latin typeface="Calibri" panose="020F0502020204030204" pitchFamily="34" charset="0"/>
                <a:cs typeface="Calibri" panose="020F0502020204030204" pitchFamily="34" charset="0"/>
              </a:rPr>
            </a:br>
            <a:r>
              <a:rPr lang="en-US" sz="2400" b="1" dirty="0">
                <a:solidFill>
                  <a:schemeClr val="bg1">
                    <a:lumMod val="65000"/>
                  </a:schemeClr>
                </a:solidFill>
              </a:rPr>
              <a:t>That’s all for now!</a:t>
            </a:r>
            <a:br>
              <a:rPr lang="en-US" sz="2400" b="1" dirty="0">
                <a:solidFill>
                  <a:schemeClr val="bg1">
                    <a:lumMod val="65000"/>
                  </a:schemeClr>
                </a:solidFill>
              </a:rPr>
            </a:br>
            <a:r>
              <a:rPr lang="en-US" sz="2400" b="1" dirty="0">
                <a:solidFill>
                  <a:schemeClr val="bg1">
                    <a:lumMod val="65000"/>
                  </a:schemeClr>
                </a:solidFill>
              </a:rPr>
              <a:t>We wish you well on your journey!</a:t>
            </a:r>
            <a:br>
              <a:rPr lang="en-US" sz="2400" b="1" dirty="0">
                <a:solidFill>
                  <a:schemeClr val="bg1">
                    <a:lumMod val="65000"/>
                  </a:schemeClr>
                </a:solidFill>
              </a:rPr>
            </a:br>
            <a:r>
              <a:rPr lang="en-US" sz="2400" b="1" dirty="0"/>
              <a:t/>
            </a:r>
            <a:br>
              <a:rPr lang="en-US" sz="2400" b="1" dirty="0"/>
            </a:br>
            <a:r>
              <a:rPr lang="en-US" sz="2400" b="1" dirty="0">
                <a:solidFill>
                  <a:schemeClr val="bg1"/>
                </a:solidFill>
              </a:rPr>
              <a:t>May you be safe. </a:t>
            </a:r>
            <a:br>
              <a:rPr lang="en-US" sz="2400" b="1" dirty="0">
                <a:solidFill>
                  <a:schemeClr val="bg1"/>
                </a:solidFill>
              </a:rPr>
            </a:br>
            <a:r>
              <a:rPr lang="en-US" sz="2400" b="1" dirty="0">
                <a:solidFill>
                  <a:schemeClr val="bg1"/>
                </a:solidFill>
              </a:rPr>
              <a:t>May you be healthy. </a:t>
            </a:r>
            <a:br>
              <a:rPr lang="en-US" sz="2400" b="1" dirty="0">
                <a:solidFill>
                  <a:schemeClr val="bg1"/>
                </a:solidFill>
              </a:rPr>
            </a:br>
            <a:r>
              <a:rPr lang="en-US" sz="2400" b="1" dirty="0">
                <a:solidFill>
                  <a:schemeClr val="bg1"/>
                </a:solidFill>
              </a:rPr>
              <a:t>May you have courage. </a:t>
            </a:r>
            <a:br>
              <a:rPr lang="en-US" sz="2400" b="1" dirty="0">
                <a:solidFill>
                  <a:schemeClr val="bg1"/>
                </a:solidFill>
              </a:rPr>
            </a:br>
            <a:r>
              <a:rPr lang="en-US" sz="2400" b="1" dirty="0">
                <a:solidFill>
                  <a:schemeClr val="bg1"/>
                </a:solidFill>
              </a:rPr>
              <a:t>May you work for peace.</a:t>
            </a:r>
            <a:r>
              <a:rPr lang="en-US" sz="2400" dirty="0">
                <a:cs typeface="Calibri" panose="020F0502020204030204" pitchFamily="34" charset="0"/>
              </a:rPr>
              <a:t/>
            </a:r>
            <a:br>
              <a:rPr lang="en-US" sz="2400" dirty="0">
                <a:cs typeface="Calibri" panose="020F0502020204030204" pitchFamily="34" charset="0"/>
              </a:rPr>
            </a:br>
            <a:r>
              <a:rPr lang="en-US" sz="2400" dirty="0">
                <a:solidFill>
                  <a:schemeClr val="bg1">
                    <a:lumMod val="65000"/>
                  </a:schemeClr>
                </a:solidFill>
                <a:latin typeface="+mn-lt"/>
                <a:cs typeface="Calibri" panose="020F0502020204030204" pitchFamily="34" charset="0"/>
              </a:rPr>
              <a:t/>
            </a:r>
            <a:br>
              <a:rPr lang="en-US" sz="2400" dirty="0">
                <a:solidFill>
                  <a:schemeClr val="bg1">
                    <a:lumMod val="65000"/>
                  </a:schemeClr>
                </a:solidFill>
                <a:latin typeface="+mn-lt"/>
                <a:cs typeface="Calibri" panose="020F0502020204030204" pitchFamily="34" charset="0"/>
              </a:rPr>
            </a:br>
            <a:r>
              <a:rPr lang="en-US" sz="2000" dirty="0">
                <a:solidFill>
                  <a:schemeClr val="bg1">
                    <a:lumMod val="65000"/>
                  </a:schemeClr>
                </a:solidFill>
                <a:latin typeface="+mn-lt"/>
                <a:cs typeface="Calibri" panose="020F0502020204030204" pitchFamily="34" charset="0"/>
              </a:rPr>
              <a:t>Visit </a:t>
            </a:r>
            <a:r>
              <a:rPr lang="en-US" sz="2000" dirty="0" err="1">
                <a:solidFill>
                  <a:schemeClr val="bg1">
                    <a:lumMod val="65000"/>
                  </a:schemeClr>
                </a:solidFill>
                <a:latin typeface="+mn-lt"/>
                <a:cs typeface="Calibri" panose="020F0502020204030204" pitchFamily="34" charset="0"/>
              </a:rPr>
              <a:t>peaceliteracy.org</a:t>
            </a:r>
            <a:r>
              <a:rPr lang="en-US" sz="2000" dirty="0">
                <a:solidFill>
                  <a:schemeClr val="bg1">
                    <a:lumMod val="65000"/>
                  </a:schemeClr>
                </a:solidFill>
                <a:latin typeface="+mn-lt"/>
                <a:cs typeface="Calibri" panose="020F0502020204030204" pitchFamily="34" charset="0"/>
              </a:rPr>
              <a:t/>
            </a:r>
            <a:br>
              <a:rPr lang="en-US" sz="2000" dirty="0">
                <a:solidFill>
                  <a:schemeClr val="bg1">
                    <a:lumMod val="65000"/>
                  </a:schemeClr>
                </a:solidFill>
                <a:latin typeface="+mn-lt"/>
                <a:cs typeface="Calibri" panose="020F0502020204030204" pitchFamily="34" charset="0"/>
              </a:rPr>
            </a:br>
            <a:r>
              <a:rPr lang="en-US" sz="2000" dirty="0">
                <a:solidFill>
                  <a:schemeClr val="bg1">
                    <a:lumMod val="65000"/>
                  </a:schemeClr>
                </a:solidFill>
                <a:latin typeface="+mn-lt"/>
                <a:cs typeface="Calibri" panose="020F0502020204030204" pitchFamily="34" charset="0"/>
              </a:rPr>
              <a:t/>
            </a:r>
            <a:br>
              <a:rPr lang="en-US" sz="2000" dirty="0">
                <a:solidFill>
                  <a:schemeClr val="bg1">
                    <a:lumMod val="65000"/>
                  </a:schemeClr>
                </a:solidFill>
                <a:latin typeface="+mn-lt"/>
                <a:cs typeface="Calibri" panose="020F0502020204030204" pitchFamily="34" charset="0"/>
              </a:rPr>
            </a:br>
            <a:r>
              <a:rPr lang="en-US" sz="2000" dirty="0">
                <a:solidFill>
                  <a:schemeClr val="bg1">
                    <a:lumMod val="65000"/>
                  </a:schemeClr>
                </a:solidFill>
                <a:latin typeface="+mn-lt"/>
                <a:cs typeface="Calibri" panose="020F0502020204030204" pitchFamily="34" charset="0"/>
              </a:rPr>
              <a:t>Please share with us any questions or comments you have!</a:t>
            </a:r>
            <a:r>
              <a:rPr lang="en-US" dirty="0">
                <a:solidFill>
                  <a:schemeClr val="bg1">
                    <a:lumMod val="65000"/>
                  </a:schemeClr>
                </a:solidFill>
                <a:latin typeface="+mn-lt"/>
                <a:cs typeface="Calibri" panose="020F0502020204030204" pitchFamily="34" charset="0"/>
              </a:rPr>
              <a:t/>
            </a:r>
            <a:br>
              <a:rPr lang="en-US" dirty="0">
                <a:solidFill>
                  <a:schemeClr val="bg1">
                    <a:lumMod val="65000"/>
                  </a:schemeClr>
                </a:solidFill>
                <a:latin typeface="+mn-lt"/>
                <a:cs typeface="Calibri" panose="020F0502020204030204" pitchFamily="34" charset="0"/>
              </a:rPr>
            </a:br>
            <a:endParaRPr lang="en-US" sz="3600" dirty="0">
              <a:solidFill>
                <a:schemeClr val="bg1">
                  <a:lumMod val="65000"/>
                </a:schemeClr>
              </a:solidFill>
              <a:latin typeface="+mn-lt"/>
              <a:cs typeface="Calibri" panose="020F0502020204030204" pitchFamily="34" charset="0"/>
            </a:endParaRPr>
          </a:p>
        </p:txBody>
      </p:sp>
      <p:pic>
        <p:nvPicPr>
          <p:cNvPr id="9" name="Picture 8">
            <a:extLst>
              <a:ext uri="{FF2B5EF4-FFF2-40B4-BE49-F238E27FC236}">
                <a16:creationId xmlns:a16="http://schemas.microsoft.com/office/drawing/2014/main" id="{D0417222-661A-364D-A47F-12AA47A85D12}"/>
              </a:ext>
            </a:extLst>
          </p:cNvPr>
          <p:cNvPicPr>
            <a:picLocks noChangeAspect="1"/>
          </p:cNvPicPr>
          <p:nvPr/>
        </p:nvPicPr>
        <p:blipFill rotWithShape="1">
          <a:blip r:embed="rId3"/>
          <a:srcRect l="31433" b="7500"/>
          <a:stretch/>
        </p:blipFill>
        <p:spPr>
          <a:xfrm>
            <a:off x="0" y="0"/>
            <a:ext cx="8545483" cy="6858000"/>
          </a:xfrm>
          <a:prstGeom prst="rect">
            <a:avLst/>
          </a:prstGeom>
        </p:spPr>
      </p:pic>
      <p:sp>
        <p:nvSpPr>
          <p:cNvPr id="10" name="Arrow: Pentagon 9">
            <a:extLst>
              <a:ext uri="{FF2B5EF4-FFF2-40B4-BE49-F238E27FC236}">
                <a16:creationId xmlns:a16="http://schemas.microsoft.com/office/drawing/2014/main" id="{D7DC8014-A4DA-DF45-9C29-F580D1932C66}"/>
              </a:ext>
            </a:extLst>
          </p:cNvPr>
          <p:cNvSpPr/>
          <p:nvPr/>
        </p:nvSpPr>
        <p:spPr>
          <a:xfrm>
            <a:off x="-1" y="220386"/>
            <a:ext cx="1297263" cy="363944"/>
          </a:xfrm>
          <a:prstGeom prst="homePlate">
            <a:avLst>
              <a:gd name="adj" fmla="val 48525"/>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13" name="Arrow: Chevron 10">
            <a:extLst>
              <a:ext uri="{FF2B5EF4-FFF2-40B4-BE49-F238E27FC236}">
                <a16:creationId xmlns:a16="http://schemas.microsoft.com/office/drawing/2014/main" id="{B4E637D3-A195-1448-BA1A-A769D1D8DDB9}"/>
              </a:ext>
            </a:extLst>
          </p:cNvPr>
          <p:cNvSpPr/>
          <p:nvPr/>
        </p:nvSpPr>
        <p:spPr>
          <a:xfrm>
            <a:off x="1178493" y="237011"/>
            <a:ext cx="608092" cy="363945"/>
          </a:xfrm>
          <a:prstGeom prst="chevron">
            <a:avLst>
              <a:gd name="adj" fmla="val 48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spTree>
    <p:extLst>
      <p:ext uri="{BB962C8B-B14F-4D97-AF65-F5344CB8AC3E}">
        <p14:creationId xmlns:p14="http://schemas.microsoft.com/office/powerpoint/2010/main" val="1579442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82936-5A75-294E-892A-9AB57C725872}"/>
              </a:ext>
            </a:extLst>
          </p:cNvPr>
          <p:cNvSpPr>
            <a:spLocks noGrp="1"/>
          </p:cNvSpPr>
          <p:nvPr>
            <p:ph idx="1"/>
          </p:nvPr>
        </p:nvSpPr>
        <p:spPr>
          <a:xfrm>
            <a:off x="8839200" y="2345268"/>
            <a:ext cx="2705100" cy="2732030"/>
          </a:xfrm>
        </p:spPr>
        <p:style>
          <a:lnRef idx="2">
            <a:schemeClr val="dk1"/>
          </a:lnRef>
          <a:fillRef idx="1">
            <a:schemeClr val="lt1"/>
          </a:fillRef>
          <a:effectRef idx="0">
            <a:schemeClr val="dk1"/>
          </a:effectRef>
          <a:fontRef idx="minor">
            <a:schemeClr val="dk1"/>
          </a:fontRef>
        </p:style>
        <p:txBody>
          <a:bodyPr wrap="square" lIns="182880" tIns="182880" bIns="91440">
            <a:spAutoFit/>
          </a:bodyPr>
          <a:lstStyle/>
          <a:p>
            <a:pPr marL="0" indent="0">
              <a:buNone/>
            </a:pPr>
            <a:r>
              <a:rPr lang="en-US" sz="2400" dirty="0"/>
              <a:t>The digital world overlaps with the outer world and our inner world. </a:t>
            </a:r>
          </a:p>
          <a:p>
            <a:pPr marL="0" indent="0">
              <a:buNone/>
            </a:pPr>
            <a:r>
              <a:rPr lang="en-US" sz="2400" dirty="0"/>
              <a:t>All three of these worlds affect each other.</a:t>
            </a:r>
            <a:endParaRPr lang="en-US" b="0" dirty="0">
              <a:effectLst/>
            </a:endParaRPr>
          </a:p>
        </p:txBody>
      </p:sp>
      <p:sp>
        <p:nvSpPr>
          <p:cNvPr id="5" name="Arrow: Pentagon 9">
            <a:extLst>
              <a:ext uri="{FF2B5EF4-FFF2-40B4-BE49-F238E27FC236}">
                <a16:creationId xmlns:a16="http://schemas.microsoft.com/office/drawing/2014/main" id="{EADB8B40-00D5-B94A-8164-F6B32AB043AC}"/>
              </a:ext>
            </a:extLst>
          </p:cNvPr>
          <p:cNvSpPr/>
          <p:nvPr/>
        </p:nvSpPr>
        <p:spPr>
          <a:xfrm>
            <a:off x="0" y="283296"/>
            <a:ext cx="1297263" cy="363944"/>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6" name="Arrow: Chevron 10">
            <a:extLst>
              <a:ext uri="{FF2B5EF4-FFF2-40B4-BE49-F238E27FC236}">
                <a16:creationId xmlns:a16="http://schemas.microsoft.com/office/drawing/2014/main" id="{49927B98-C703-524F-9FF5-135C8C8113AF}"/>
              </a:ext>
            </a:extLst>
          </p:cNvPr>
          <p:cNvSpPr/>
          <p:nvPr/>
        </p:nvSpPr>
        <p:spPr>
          <a:xfrm>
            <a:off x="1185779" y="283294"/>
            <a:ext cx="608092" cy="363945"/>
          </a:xfrm>
          <a:prstGeom prst="chevron">
            <a:avLst>
              <a:gd name="adj" fmla="val 48654"/>
            </a:avLst>
          </a:prstGeom>
          <a:solidFill>
            <a:schemeClr val="accent5">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pic>
        <p:nvPicPr>
          <p:cNvPr id="7" name="Picture 6">
            <a:extLst>
              <a:ext uri="{FF2B5EF4-FFF2-40B4-BE49-F238E27FC236}">
                <a16:creationId xmlns:a16="http://schemas.microsoft.com/office/drawing/2014/main" id="{AADB0E30-269C-704D-92EC-6A50A628142E}"/>
              </a:ext>
            </a:extLst>
          </p:cNvPr>
          <p:cNvPicPr>
            <a:picLocks noChangeAspect="1"/>
          </p:cNvPicPr>
          <p:nvPr/>
        </p:nvPicPr>
        <p:blipFill>
          <a:blip r:embed="rId3"/>
          <a:stretch>
            <a:fillRect/>
          </a:stretch>
        </p:blipFill>
        <p:spPr>
          <a:xfrm>
            <a:off x="1489825" y="1375166"/>
            <a:ext cx="6872865" cy="4672234"/>
          </a:xfrm>
          <a:prstGeom prst="rect">
            <a:avLst/>
          </a:prstGeom>
        </p:spPr>
      </p:pic>
    </p:spTree>
    <p:extLst>
      <p:ext uri="{BB962C8B-B14F-4D97-AF65-F5344CB8AC3E}">
        <p14:creationId xmlns:p14="http://schemas.microsoft.com/office/powerpoint/2010/main" val="113618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82936-5A75-294E-892A-9AB57C725872}"/>
              </a:ext>
            </a:extLst>
          </p:cNvPr>
          <p:cNvSpPr>
            <a:spLocks noGrp="1"/>
          </p:cNvSpPr>
          <p:nvPr>
            <p:ph idx="1"/>
          </p:nvPr>
        </p:nvSpPr>
        <p:spPr>
          <a:xfrm>
            <a:off x="8991600" y="2354797"/>
            <a:ext cx="2742386" cy="2936188"/>
          </a:xfrm>
        </p:spPr>
        <p:style>
          <a:lnRef idx="2">
            <a:schemeClr val="dk1"/>
          </a:lnRef>
          <a:fillRef idx="1">
            <a:schemeClr val="lt1"/>
          </a:fillRef>
          <a:effectRef idx="0">
            <a:schemeClr val="dk1"/>
          </a:effectRef>
          <a:fontRef idx="minor">
            <a:schemeClr val="dk1"/>
          </a:fontRef>
        </p:style>
        <p:txBody>
          <a:bodyPr lIns="182880" tIns="182880" bIns="91440">
            <a:spAutoFit/>
          </a:bodyPr>
          <a:lstStyle/>
          <a:p>
            <a:pPr marL="0" indent="0">
              <a:buNone/>
            </a:pPr>
            <a:r>
              <a:rPr lang="en-US" sz="2400" dirty="0"/>
              <a:t>The digital world overlaps with people’s jobs, their relationships, how they get information, how they spend their time, etc. </a:t>
            </a:r>
            <a:endParaRPr lang="en-US" sz="2400" b="0" dirty="0">
              <a:effectLst/>
            </a:endParaRPr>
          </a:p>
        </p:txBody>
      </p:sp>
      <p:pic>
        <p:nvPicPr>
          <p:cNvPr id="4" name="Picture 3">
            <a:extLst>
              <a:ext uri="{FF2B5EF4-FFF2-40B4-BE49-F238E27FC236}">
                <a16:creationId xmlns:a16="http://schemas.microsoft.com/office/drawing/2014/main" id="{6A25A85C-0868-0547-A5AB-577F00BFCE5B}"/>
              </a:ext>
            </a:extLst>
          </p:cNvPr>
          <p:cNvPicPr>
            <a:picLocks noChangeAspect="1"/>
          </p:cNvPicPr>
          <p:nvPr/>
        </p:nvPicPr>
        <p:blipFill>
          <a:blip r:embed="rId3"/>
          <a:stretch>
            <a:fillRect/>
          </a:stretch>
        </p:blipFill>
        <p:spPr>
          <a:xfrm>
            <a:off x="808130" y="1110979"/>
            <a:ext cx="7896906" cy="5259039"/>
          </a:xfrm>
          <a:prstGeom prst="rect">
            <a:avLst/>
          </a:prstGeom>
          <a:ln w="57150">
            <a:solidFill>
              <a:schemeClr val="tx1"/>
            </a:solidFill>
          </a:ln>
        </p:spPr>
      </p:pic>
      <p:sp>
        <p:nvSpPr>
          <p:cNvPr id="5" name="Arrow: Pentagon 9">
            <a:extLst>
              <a:ext uri="{FF2B5EF4-FFF2-40B4-BE49-F238E27FC236}">
                <a16:creationId xmlns:a16="http://schemas.microsoft.com/office/drawing/2014/main" id="{9E6D21FB-9CC2-CF44-9398-352488B4D9FF}"/>
              </a:ext>
            </a:extLst>
          </p:cNvPr>
          <p:cNvSpPr/>
          <p:nvPr/>
        </p:nvSpPr>
        <p:spPr>
          <a:xfrm>
            <a:off x="0" y="283296"/>
            <a:ext cx="1297263" cy="363944"/>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6" name="Arrow: Chevron 10">
            <a:extLst>
              <a:ext uri="{FF2B5EF4-FFF2-40B4-BE49-F238E27FC236}">
                <a16:creationId xmlns:a16="http://schemas.microsoft.com/office/drawing/2014/main" id="{CB55EC5C-6945-534B-B7CD-A608DA8CAADC}"/>
              </a:ext>
            </a:extLst>
          </p:cNvPr>
          <p:cNvSpPr/>
          <p:nvPr/>
        </p:nvSpPr>
        <p:spPr>
          <a:xfrm>
            <a:off x="1185779" y="283294"/>
            <a:ext cx="608092" cy="363945"/>
          </a:xfrm>
          <a:prstGeom prst="chevron">
            <a:avLst>
              <a:gd name="adj" fmla="val 48654"/>
            </a:avLst>
          </a:prstGeom>
          <a:solidFill>
            <a:schemeClr val="accent5">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spTree>
    <p:extLst>
      <p:ext uri="{BB962C8B-B14F-4D97-AF65-F5344CB8AC3E}">
        <p14:creationId xmlns:p14="http://schemas.microsoft.com/office/powerpoint/2010/main" val="187848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82936-5A75-294E-892A-9AB57C725872}"/>
              </a:ext>
            </a:extLst>
          </p:cNvPr>
          <p:cNvSpPr>
            <a:spLocks noGrp="1"/>
          </p:cNvSpPr>
          <p:nvPr>
            <p:ph idx="1"/>
          </p:nvPr>
        </p:nvSpPr>
        <p:spPr>
          <a:xfrm>
            <a:off x="7450498" y="1509032"/>
            <a:ext cx="4244618" cy="1274195"/>
          </a:xfrm>
        </p:spPr>
        <p:style>
          <a:lnRef idx="2">
            <a:schemeClr val="dk1"/>
          </a:lnRef>
          <a:fillRef idx="1">
            <a:schemeClr val="lt1"/>
          </a:fillRef>
          <a:effectRef idx="0">
            <a:schemeClr val="dk1"/>
          </a:effectRef>
          <a:fontRef idx="minor">
            <a:schemeClr val="dk1"/>
          </a:fontRef>
        </p:style>
        <p:txBody>
          <a:bodyPr lIns="182880" tIns="182880" bIns="91440">
            <a:spAutoFit/>
          </a:bodyPr>
          <a:lstStyle/>
          <a:p>
            <a:pPr marL="0" indent="0">
              <a:buNone/>
            </a:pPr>
            <a:r>
              <a:rPr lang="en-US" sz="2400" dirty="0"/>
              <a:t>The storm of COVID-19 has pushed us deeper into the digital world. </a:t>
            </a:r>
          </a:p>
        </p:txBody>
      </p:sp>
      <p:pic>
        <p:nvPicPr>
          <p:cNvPr id="6" name="Picture 5" descr="tumblr_ovcmmszii41vubw39o1_50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 y="1212021"/>
            <a:ext cx="6815139" cy="5084094"/>
          </a:xfrm>
          <a:prstGeom prst="rect">
            <a:avLst/>
          </a:prstGeom>
        </p:spPr>
      </p:pic>
      <p:sp>
        <p:nvSpPr>
          <p:cNvPr id="7" name="Content Placeholder 2">
            <a:extLst>
              <a:ext uri="{FF2B5EF4-FFF2-40B4-BE49-F238E27FC236}">
                <a16:creationId xmlns:a16="http://schemas.microsoft.com/office/drawing/2014/main" id="{6B382936-5A75-294E-892A-9AB57C725872}"/>
              </a:ext>
            </a:extLst>
          </p:cNvPr>
          <p:cNvSpPr txBox="1">
            <a:spLocks/>
          </p:cNvSpPr>
          <p:nvPr/>
        </p:nvSpPr>
        <p:spPr>
          <a:xfrm>
            <a:off x="7450498" y="5070082"/>
            <a:ext cx="4244618" cy="941796"/>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91440" bIns="9144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US" sz="2400" dirty="0"/>
              <a:t>We have entered uncharted waters.</a:t>
            </a:r>
          </a:p>
        </p:txBody>
      </p:sp>
      <p:sp>
        <p:nvSpPr>
          <p:cNvPr id="8" name="Arrow: Pentagon 9">
            <a:extLst>
              <a:ext uri="{FF2B5EF4-FFF2-40B4-BE49-F238E27FC236}">
                <a16:creationId xmlns:a16="http://schemas.microsoft.com/office/drawing/2014/main" id="{61B2DBAE-9810-3C4D-9504-95DEFB8DEE32}"/>
              </a:ext>
            </a:extLst>
          </p:cNvPr>
          <p:cNvSpPr/>
          <p:nvPr/>
        </p:nvSpPr>
        <p:spPr>
          <a:xfrm>
            <a:off x="0" y="283296"/>
            <a:ext cx="1297263" cy="363944"/>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9" name="Arrow: Chevron 10">
            <a:extLst>
              <a:ext uri="{FF2B5EF4-FFF2-40B4-BE49-F238E27FC236}">
                <a16:creationId xmlns:a16="http://schemas.microsoft.com/office/drawing/2014/main" id="{FFE1354C-6652-564A-BCCC-F972AC402A16}"/>
              </a:ext>
            </a:extLst>
          </p:cNvPr>
          <p:cNvSpPr/>
          <p:nvPr/>
        </p:nvSpPr>
        <p:spPr>
          <a:xfrm>
            <a:off x="1185779" y="283294"/>
            <a:ext cx="608092" cy="363945"/>
          </a:xfrm>
          <a:prstGeom prst="chevron">
            <a:avLst>
              <a:gd name="adj" fmla="val 48654"/>
            </a:avLst>
          </a:prstGeom>
          <a:solidFill>
            <a:schemeClr val="accent5">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sp>
        <p:nvSpPr>
          <p:cNvPr id="10" name="Content Placeholder 2">
            <a:extLst>
              <a:ext uri="{FF2B5EF4-FFF2-40B4-BE49-F238E27FC236}">
                <a16:creationId xmlns:a16="http://schemas.microsoft.com/office/drawing/2014/main" id="{7392F140-80D4-4F44-A158-1B3AC40FCDBA}"/>
              </a:ext>
            </a:extLst>
          </p:cNvPr>
          <p:cNvSpPr txBox="1">
            <a:spLocks/>
          </p:cNvSpPr>
          <p:nvPr/>
        </p:nvSpPr>
        <p:spPr>
          <a:xfrm>
            <a:off x="7450498" y="3123357"/>
            <a:ext cx="4244618" cy="1606594"/>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91440" bIns="9144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US" sz="2400" dirty="0"/>
              <a:t>This storm has made the digital world even more intertwined with both the outer world and our inner world.</a:t>
            </a:r>
          </a:p>
        </p:txBody>
      </p:sp>
    </p:spTree>
    <p:extLst>
      <p:ext uri="{BB962C8B-B14F-4D97-AF65-F5344CB8AC3E}">
        <p14:creationId xmlns:p14="http://schemas.microsoft.com/office/powerpoint/2010/main" val="143469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animBg="1"/>
      <p:bldP spid="7" grpId="0" animBg="1"/>
      <p:bldP spid="10" grpId="0" uiExpan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82936-5A75-294E-892A-9AB57C725872}"/>
              </a:ext>
            </a:extLst>
          </p:cNvPr>
          <p:cNvSpPr>
            <a:spLocks noGrp="1"/>
          </p:cNvSpPr>
          <p:nvPr>
            <p:ph idx="1"/>
          </p:nvPr>
        </p:nvSpPr>
        <p:spPr>
          <a:xfrm>
            <a:off x="2769035" y="2727301"/>
            <a:ext cx="7077092" cy="2123658"/>
          </a:xfrm>
        </p:spPr>
        <p:style>
          <a:lnRef idx="2">
            <a:schemeClr val="dk1"/>
          </a:lnRef>
          <a:fillRef idx="1">
            <a:schemeClr val="lt1"/>
          </a:fillRef>
          <a:effectRef idx="0">
            <a:schemeClr val="dk1"/>
          </a:effectRef>
          <a:fontRef idx="minor">
            <a:schemeClr val="dk1"/>
          </a:fontRef>
        </p:style>
        <p:txBody>
          <a:bodyPr wrap="square" lIns="274320" tIns="274320" bIns="182880">
            <a:spAutoFit/>
          </a:bodyPr>
          <a:lstStyle/>
          <a:p>
            <a:pPr marL="0" indent="0" algn="ctr">
              <a:buNone/>
            </a:pPr>
            <a:r>
              <a:rPr lang="en-US" sz="4000" dirty="0"/>
              <a:t>Here are just four ways that people spend their time in the digital world:</a:t>
            </a:r>
          </a:p>
        </p:txBody>
      </p:sp>
      <p:sp>
        <p:nvSpPr>
          <p:cNvPr id="8" name="Arrow: Pentagon 9">
            <a:extLst>
              <a:ext uri="{FF2B5EF4-FFF2-40B4-BE49-F238E27FC236}">
                <a16:creationId xmlns:a16="http://schemas.microsoft.com/office/drawing/2014/main" id="{61B2DBAE-9810-3C4D-9504-95DEFB8DEE32}"/>
              </a:ext>
            </a:extLst>
          </p:cNvPr>
          <p:cNvSpPr/>
          <p:nvPr/>
        </p:nvSpPr>
        <p:spPr>
          <a:xfrm>
            <a:off x="0" y="283296"/>
            <a:ext cx="1297263" cy="363944"/>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9" name="Arrow: Chevron 10">
            <a:extLst>
              <a:ext uri="{FF2B5EF4-FFF2-40B4-BE49-F238E27FC236}">
                <a16:creationId xmlns:a16="http://schemas.microsoft.com/office/drawing/2014/main" id="{FFE1354C-6652-564A-BCCC-F972AC402A16}"/>
              </a:ext>
            </a:extLst>
          </p:cNvPr>
          <p:cNvSpPr/>
          <p:nvPr/>
        </p:nvSpPr>
        <p:spPr>
          <a:xfrm>
            <a:off x="1185779" y="283294"/>
            <a:ext cx="608092" cy="363945"/>
          </a:xfrm>
          <a:prstGeom prst="chevron">
            <a:avLst>
              <a:gd name="adj" fmla="val 48654"/>
            </a:avLst>
          </a:prstGeom>
          <a:solidFill>
            <a:schemeClr val="accent5">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spTree>
    <p:extLst>
      <p:ext uri="{BB962C8B-B14F-4D97-AF65-F5344CB8AC3E}">
        <p14:creationId xmlns:p14="http://schemas.microsoft.com/office/powerpoint/2010/main" val="2995514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Pentagon 9">
            <a:extLst>
              <a:ext uri="{FF2B5EF4-FFF2-40B4-BE49-F238E27FC236}">
                <a16:creationId xmlns:a16="http://schemas.microsoft.com/office/drawing/2014/main" id="{61B2DBAE-9810-3C4D-9504-95DEFB8DEE32}"/>
              </a:ext>
            </a:extLst>
          </p:cNvPr>
          <p:cNvSpPr/>
          <p:nvPr/>
        </p:nvSpPr>
        <p:spPr>
          <a:xfrm>
            <a:off x="0" y="283296"/>
            <a:ext cx="1297263" cy="363944"/>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9" name="Arrow: Chevron 10">
            <a:extLst>
              <a:ext uri="{FF2B5EF4-FFF2-40B4-BE49-F238E27FC236}">
                <a16:creationId xmlns:a16="http://schemas.microsoft.com/office/drawing/2014/main" id="{FFE1354C-6652-564A-BCCC-F972AC402A16}"/>
              </a:ext>
            </a:extLst>
          </p:cNvPr>
          <p:cNvSpPr/>
          <p:nvPr/>
        </p:nvSpPr>
        <p:spPr>
          <a:xfrm>
            <a:off x="1185779" y="283294"/>
            <a:ext cx="608092" cy="363945"/>
          </a:xfrm>
          <a:prstGeom prst="chevron">
            <a:avLst>
              <a:gd name="adj" fmla="val 48654"/>
            </a:avLst>
          </a:prstGeom>
          <a:solidFill>
            <a:schemeClr val="accent5">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pic>
        <p:nvPicPr>
          <p:cNvPr id="4" name="Picture 3">
            <a:extLst>
              <a:ext uri="{FF2B5EF4-FFF2-40B4-BE49-F238E27FC236}">
                <a16:creationId xmlns:a16="http://schemas.microsoft.com/office/drawing/2014/main" id="{DD0F2A4A-1D6C-9C45-8E56-6C95F1FF1F30}"/>
              </a:ext>
            </a:extLst>
          </p:cNvPr>
          <p:cNvPicPr>
            <a:picLocks noChangeAspect="1"/>
          </p:cNvPicPr>
          <p:nvPr/>
        </p:nvPicPr>
        <p:blipFill>
          <a:blip r:embed="rId3"/>
          <a:stretch>
            <a:fillRect/>
          </a:stretch>
        </p:blipFill>
        <p:spPr>
          <a:xfrm>
            <a:off x="2579914" y="1590694"/>
            <a:ext cx="7135586" cy="4013767"/>
          </a:xfrm>
          <a:prstGeom prst="rect">
            <a:avLst/>
          </a:prstGeom>
        </p:spPr>
      </p:pic>
    </p:spTree>
    <p:extLst>
      <p:ext uri="{BB962C8B-B14F-4D97-AF65-F5344CB8AC3E}">
        <p14:creationId xmlns:p14="http://schemas.microsoft.com/office/powerpoint/2010/main" val="3975983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Pentagon 9">
            <a:extLst>
              <a:ext uri="{FF2B5EF4-FFF2-40B4-BE49-F238E27FC236}">
                <a16:creationId xmlns:a16="http://schemas.microsoft.com/office/drawing/2014/main" id="{61B2DBAE-9810-3C4D-9504-95DEFB8DEE32}"/>
              </a:ext>
            </a:extLst>
          </p:cNvPr>
          <p:cNvSpPr/>
          <p:nvPr/>
        </p:nvSpPr>
        <p:spPr>
          <a:xfrm>
            <a:off x="0" y="283296"/>
            <a:ext cx="1297263" cy="363944"/>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97" dirty="0" err="1"/>
              <a:t>peaceliteracy.org</a:t>
            </a:r>
            <a:endParaRPr lang="en-US" sz="1097" dirty="0"/>
          </a:p>
        </p:txBody>
      </p:sp>
      <p:sp>
        <p:nvSpPr>
          <p:cNvPr id="9" name="Arrow: Chevron 10">
            <a:extLst>
              <a:ext uri="{FF2B5EF4-FFF2-40B4-BE49-F238E27FC236}">
                <a16:creationId xmlns:a16="http://schemas.microsoft.com/office/drawing/2014/main" id="{FFE1354C-6652-564A-BCCC-F972AC402A16}"/>
              </a:ext>
            </a:extLst>
          </p:cNvPr>
          <p:cNvSpPr/>
          <p:nvPr/>
        </p:nvSpPr>
        <p:spPr>
          <a:xfrm>
            <a:off x="1185779" y="283294"/>
            <a:ext cx="608092" cy="363945"/>
          </a:xfrm>
          <a:prstGeom prst="chevron">
            <a:avLst>
              <a:gd name="adj" fmla="val 48654"/>
            </a:avLst>
          </a:prstGeom>
          <a:solidFill>
            <a:schemeClr val="accent5">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chemeClr val="tx1"/>
              </a:solidFill>
            </a:endParaRPr>
          </a:p>
        </p:txBody>
      </p:sp>
      <p:pic>
        <p:nvPicPr>
          <p:cNvPr id="4" name="Picture 3">
            <a:extLst>
              <a:ext uri="{FF2B5EF4-FFF2-40B4-BE49-F238E27FC236}">
                <a16:creationId xmlns:a16="http://schemas.microsoft.com/office/drawing/2014/main" id="{9BD175D4-2D75-9F4E-8CD9-37B3CADB9D37}"/>
              </a:ext>
            </a:extLst>
          </p:cNvPr>
          <p:cNvPicPr>
            <a:picLocks noChangeAspect="1"/>
          </p:cNvPicPr>
          <p:nvPr/>
        </p:nvPicPr>
        <p:blipFill>
          <a:blip r:embed="rId3"/>
          <a:stretch>
            <a:fillRect/>
          </a:stretch>
        </p:blipFill>
        <p:spPr>
          <a:xfrm>
            <a:off x="1793871" y="996041"/>
            <a:ext cx="9376230" cy="5274130"/>
          </a:xfrm>
          <a:prstGeom prst="rect">
            <a:avLst/>
          </a:prstGeom>
        </p:spPr>
      </p:pic>
    </p:spTree>
    <p:extLst>
      <p:ext uri="{BB962C8B-B14F-4D97-AF65-F5344CB8AC3E}">
        <p14:creationId xmlns:p14="http://schemas.microsoft.com/office/powerpoint/2010/main" val="30321644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2503</TotalTime>
  <Words>938</Words>
  <Application>Microsoft Office PowerPoint</Application>
  <PresentationFormat>Widescreen</PresentationFormat>
  <Paragraphs>160</Paragraphs>
  <Slides>30</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Cambria</vt:lpstr>
      <vt:lpstr>Office Theme</vt:lpstr>
      <vt:lpstr>    Slides to accompany   Peace Literacy Curriculum: Navigating Crisis, Uncertainty, and Technology   Part 3: Navigating the Fog of the Digital World  Available at peaceliteracy.org  Prepared by Paul K. Chappell, Stephanie Clapes, and Donna Cowle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That’s all for now! We wish you well on your journey!  May you be safe.  May you be healthy.  May you have courage.  May you work for peace.  Visit peaceliteracy.org  Please share with us any questions or comments you have!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Rick Wayman</cp:lastModifiedBy>
  <cp:revision>97</cp:revision>
  <dcterms:created xsi:type="dcterms:W3CDTF">2020-04-06T16:44:53Z</dcterms:created>
  <dcterms:modified xsi:type="dcterms:W3CDTF">2020-04-23T15:25:15Z</dcterms:modified>
</cp:coreProperties>
</file>